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0" r:id="rId4"/>
    <p:sldId id="259" r:id="rId5"/>
    <p:sldId id="257" r:id="rId6"/>
    <p:sldId id="264" r:id="rId7"/>
    <p:sldId id="267" r:id="rId8"/>
    <p:sldId id="268" r:id="rId9"/>
    <p:sldId id="26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C3DD"/>
    <a:srgbClr val="90C3DC"/>
    <a:srgbClr val="004474"/>
    <a:srgbClr val="005A9A"/>
    <a:srgbClr val="2276CA"/>
    <a:srgbClr val="338DCD"/>
    <a:srgbClr val="A9D18E"/>
    <a:srgbClr val="6A9E98"/>
    <a:srgbClr val="5AA1C3"/>
    <a:srgbClr val="87B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94660"/>
  </p:normalViewPr>
  <p:slideViewPr>
    <p:cSldViewPr snapToGrid="0">
      <p:cViewPr varScale="1">
        <p:scale>
          <a:sx n="69" d="100"/>
          <a:sy n="69" d="100"/>
        </p:scale>
        <p:origin x="9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d.docs.live.net/b34a9f08ad1f8087/Desktop/Drone%20business%20calculati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Break Even Point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'[Drone business calculatiion.xlsx]Sheet1'!$D$63</c:f>
              <c:strCache>
                <c:ptCount val="1"/>
                <c:pt idx="0">
                  <c:v>Month</c:v>
                </c:pt>
              </c:strCache>
            </c:strRef>
          </c:tx>
          <c:spPr>
            <a:solidFill>
              <a:schemeClr val="accent5">
                <a:shade val="76000"/>
              </a:schemeClr>
            </a:solidFill>
            <a:ln>
              <a:noFill/>
            </a:ln>
            <a:effectLst/>
            <a:sp3d/>
          </c:spPr>
          <c:invertIfNegative val="0"/>
          <c:val>
            <c:numRef>
              <c:f>'[Drone business calculatiion.xlsx]Sheet1'!$D$64:$D$75</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val>
          <c:extLst>
            <c:ext xmlns:c16="http://schemas.microsoft.com/office/drawing/2014/chart" uri="{C3380CC4-5D6E-409C-BE32-E72D297353CC}">
              <c16:uniqueId val="{00000000-5D62-4109-9D6D-9E54D57C4C03}"/>
            </c:ext>
          </c:extLst>
        </c:ser>
        <c:ser>
          <c:idx val="1"/>
          <c:order val="1"/>
          <c:tx>
            <c:strRef>
              <c:f>'[Drone business calculatiion.xlsx]Sheet1'!$E$63</c:f>
              <c:strCache>
                <c:ptCount val="1"/>
                <c:pt idx="0">
                  <c:v>Sale</c:v>
                </c:pt>
              </c:strCache>
            </c:strRef>
          </c:tx>
          <c:spPr>
            <a:solidFill>
              <a:schemeClr val="accent5">
                <a:tint val="77000"/>
              </a:schemeClr>
            </a:solidFill>
            <a:ln>
              <a:noFill/>
            </a:ln>
            <a:effectLst/>
            <a:sp3d/>
          </c:spPr>
          <c:invertIfNegative val="0"/>
          <c:val>
            <c:numRef>
              <c:f>'[Drone business calculatiion.xlsx]Sheet1'!$E$64:$E$75</c:f>
              <c:numCache>
                <c:formatCode>General</c:formatCode>
                <c:ptCount val="12"/>
                <c:pt idx="0">
                  <c:v>10166666.6666667</c:v>
                </c:pt>
                <c:pt idx="1">
                  <c:v>20333333.333333399</c:v>
                </c:pt>
                <c:pt idx="2">
                  <c:v>30500000.000000097</c:v>
                </c:pt>
                <c:pt idx="3">
                  <c:v>40666666.666666798</c:v>
                </c:pt>
                <c:pt idx="4">
                  <c:v>50833333.3333335</c:v>
                </c:pt>
                <c:pt idx="5">
                  <c:v>61000000.000000194</c:v>
                </c:pt>
                <c:pt idx="6">
                  <c:v>71166666.666666895</c:v>
                </c:pt>
                <c:pt idx="7">
                  <c:v>81333333.333333597</c:v>
                </c:pt>
                <c:pt idx="8">
                  <c:v>91500000.000000298</c:v>
                </c:pt>
                <c:pt idx="9">
                  <c:v>101666666.666667</c:v>
                </c:pt>
                <c:pt idx="10">
                  <c:v>111833333.3333337</c:v>
                </c:pt>
                <c:pt idx="11">
                  <c:v>122000000.00000039</c:v>
                </c:pt>
              </c:numCache>
            </c:numRef>
          </c:val>
          <c:extLst>
            <c:ext xmlns:c16="http://schemas.microsoft.com/office/drawing/2014/chart" uri="{C3380CC4-5D6E-409C-BE32-E72D297353CC}">
              <c16:uniqueId val="{00000001-5D62-4109-9D6D-9E54D57C4C03}"/>
            </c:ext>
          </c:extLst>
        </c:ser>
        <c:dLbls>
          <c:showLegendKey val="0"/>
          <c:showVal val="0"/>
          <c:showCatName val="0"/>
          <c:showSerName val="0"/>
          <c:showPercent val="0"/>
          <c:showBubbleSize val="0"/>
        </c:dLbls>
        <c:gapWidth val="150"/>
        <c:shape val="box"/>
        <c:axId val="649033872"/>
        <c:axId val="649030264"/>
        <c:axId val="0"/>
      </c:bar3DChart>
      <c:catAx>
        <c:axId val="649033872"/>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030264"/>
        <c:crosses val="autoZero"/>
        <c:auto val="1"/>
        <c:lblAlgn val="ctr"/>
        <c:lblOffset val="100"/>
        <c:noMultiLvlLbl val="0"/>
      </c:catAx>
      <c:valAx>
        <c:axId val="649030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033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77F8C-FD87-4CB8-B547-FFB4AACF3E07}" type="doc">
      <dgm:prSet loTypeId="urn:microsoft.com/office/officeart/2005/8/layout/orgChart1" loCatId="hierarchy" qsTypeId="urn:microsoft.com/office/officeart/2005/8/quickstyle/simple5" qsCatId="simple" csTypeId="urn:microsoft.com/office/officeart/2005/8/colors/colorful5" csCatId="colorful" phldr="1"/>
      <dgm:spPr/>
      <dgm:t>
        <a:bodyPr/>
        <a:lstStyle/>
        <a:p>
          <a:endParaRPr lang="en-US"/>
        </a:p>
      </dgm:t>
    </dgm:pt>
    <dgm:pt modelId="{293E8602-40B3-4E91-A95F-19D9EE8A41E9}">
      <dgm:prSet phldrT="[Text]" custT="1"/>
      <dgm:spPr/>
      <dgm:t>
        <a:bodyPr/>
        <a:lstStyle/>
        <a:p>
          <a:r>
            <a:rPr lang="en-US" sz="2000" b="0" cap="none" spc="0" dirty="0">
              <a:ln w="0"/>
              <a:solidFill>
                <a:schemeClr val="tx1"/>
              </a:solidFill>
              <a:effectLst>
                <a:outerShdw blurRad="38100" dist="19050" dir="2700000" algn="tl" rotWithShape="0">
                  <a:schemeClr val="dk1">
                    <a:alpha val="40000"/>
                  </a:schemeClr>
                </a:outerShdw>
              </a:effectLst>
            </a:rPr>
            <a:t>CEO</a:t>
          </a:r>
          <a:endParaRPr lang="en-US" sz="2000" dirty="0">
            <a:solidFill>
              <a:sysClr val="windowText" lastClr="000000"/>
            </a:solidFill>
          </a:endParaRPr>
        </a:p>
      </dgm:t>
    </dgm:pt>
    <dgm:pt modelId="{A70142DF-9B1F-455A-8AE2-CC9BC4AD0178}" type="parTrans" cxnId="{FA7EDF82-6778-4BA8-AA1C-6C7478CCB87A}">
      <dgm:prSet/>
      <dgm:spPr/>
      <dgm:t>
        <a:bodyPr/>
        <a:lstStyle/>
        <a:p>
          <a:endParaRPr lang="en-US"/>
        </a:p>
      </dgm:t>
    </dgm:pt>
    <dgm:pt modelId="{4686389C-2E70-469F-8791-E70411E70B80}" type="sibTrans" cxnId="{FA7EDF82-6778-4BA8-AA1C-6C7478CCB87A}">
      <dgm:prSet/>
      <dgm:spPr/>
      <dgm:t>
        <a:bodyPr/>
        <a:lstStyle/>
        <a:p>
          <a:endParaRPr lang="en-US"/>
        </a:p>
      </dgm:t>
    </dgm:pt>
    <dgm:pt modelId="{D87FC817-A866-45CB-A327-DC5476DFFBCF}" type="asst">
      <dgm:prSet phldrT="[Text]" custT="1"/>
      <dgm:spPr/>
      <dgm:t>
        <a:bodyPr/>
        <a:lstStyle/>
        <a:p>
          <a:r>
            <a:rPr lang="en-US" sz="1200" b="0" cap="none" spc="0" dirty="0">
              <a:ln w="0"/>
              <a:solidFill>
                <a:schemeClr val="tx1"/>
              </a:solidFill>
              <a:effectLst>
                <a:outerShdw blurRad="38100" dist="19050" dir="2700000" algn="tl" rotWithShape="0">
                  <a:schemeClr val="dk1">
                    <a:alpha val="40000"/>
                  </a:schemeClr>
                </a:outerShdw>
              </a:effectLst>
            </a:rPr>
            <a:t>PROJECT LEADER</a:t>
          </a:r>
        </a:p>
      </dgm:t>
    </dgm:pt>
    <dgm:pt modelId="{DFED9A68-9184-4354-8847-978D519A52A7}" type="parTrans" cxnId="{8A9B447B-48E4-4F22-9131-2867F058AEE9}">
      <dgm:prSet/>
      <dgm:spPr>
        <a:ln>
          <a:solidFill>
            <a:schemeClr val="tx1"/>
          </a:solidFill>
        </a:ln>
      </dgm:spPr>
      <dgm:t>
        <a:bodyPr/>
        <a:lstStyle/>
        <a:p>
          <a:endParaRPr lang="en-US"/>
        </a:p>
      </dgm:t>
    </dgm:pt>
    <dgm:pt modelId="{04C8BCD4-6977-43B8-88AC-35F4D90A48B6}" type="sibTrans" cxnId="{8A9B447B-48E4-4F22-9131-2867F058AEE9}">
      <dgm:prSet/>
      <dgm:spPr/>
      <dgm:t>
        <a:bodyPr/>
        <a:lstStyle/>
        <a:p>
          <a:endParaRPr lang="en-US"/>
        </a:p>
      </dgm:t>
    </dgm:pt>
    <dgm:pt modelId="{818FC5B4-8F58-4D8E-AFFE-C8AE583432A7}">
      <dgm:prSet phldrT="[Text]" custT="1"/>
      <dgm:spPr/>
      <dgm:t>
        <a:bodyPr/>
        <a:lstStyle/>
        <a:p>
          <a:r>
            <a:rPr lang="en-US" sz="1100" b="0" cap="none" spc="0" dirty="0">
              <a:ln w="0"/>
              <a:solidFill>
                <a:schemeClr val="tx1"/>
              </a:solidFill>
              <a:effectLst>
                <a:outerShdw blurRad="38100" dist="19050" dir="2700000" algn="tl" rotWithShape="0">
                  <a:schemeClr val="dk1">
                    <a:alpha val="40000"/>
                  </a:schemeClr>
                </a:outerShdw>
              </a:effectLst>
            </a:rPr>
            <a:t>FINANCE DEPARTMENT</a:t>
          </a:r>
        </a:p>
      </dgm:t>
    </dgm:pt>
    <dgm:pt modelId="{1995F986-4FFE-4A6C-945C-C2B6136B66ED}" type="parTrans" cxnId="{2F30DF05-E981-472C-9E3E-B300A43EAE11}">
      <dgm:prSet/>
      <dgm:spPr>
        <a:ln>
          <a:solidFill>
            <a:schemeClr val="tx1"/>
          </a:solidFill>
        </a:ln>
      </dgm:spPr>
      <dgm:t>
        <a:bodyPr/>
        <a:lstStyle/>
        <a:p>
          <a:endParaRPr lang="en-US">
            <a:ln>
              <a:solidFill>
                <a:sysClr val="windowText" lastClr="000000"/>
              </a:solidFill>
            </a:ln>
          </a:endParaRPr>
        </a:p>
      </dgm:t>
    </dgm:pt>
    <dgm:pt modelId="{5A8818AA-2F5B-4F10-83CC-8DB6521CEA58}" type="sibTrans" cxnId="{2F30DF05-E981-472C-9E3E-B300A43EAE11}">
      <dgm:prSet/>
      <dgm:spPr/>
      <dgm:t>
        <a:bodyPr/>
        <a:lstStyle/>
        <a:p>
          <a:endParaRPr lang="en-US"/>
        </a:p>
      </dgm:t>
    </dgm:pt>
    <dgm:pt modelId="{E84A9439-04E6-4AA0-B466-E460F197DF34}">
      <dgm:prSet phldrT="[Text]" custT="1"/>
      <dgm:spPr/>
      <dgm:t>
        <a:bodyPr/>
        <a:lstStyle/>
        <a:p>
          <a:r>
            <a:rPr lang="en-US" sz="1100" b="0" cap="none" spc="0" dirty="0">
              <a:ln w="0"/>
              <a:solidFill>
                <a:schemeClr val="tx1"/>
              </a:solidFill>
              <a:effectLst>
                <a:outerShdw blurRad="38100" dist="19050" dir="2700000" algn="tl" rotWithShape="0">
                  <a:schemeClr val="dk1">
                    <a:alpha val="40000"/>
                  </a:schemeClr>
                </a:outerShdw>
              </a:effectLst>
            </a:rPr>
            <a:t>HUMAN RESOURSE DEPARTMENT</a:t>
          </a:r>
        </a:p>
      </dgm:t>
    </dgm:pt>
    <dgm:pt modelId="{43AC0978-BF8D-43C2-AFDF-2C609415BD31}" type="parTrans" cxnId="{8156D0E6-56E6-403B-81DD-462864DA6F89}">
      <dgm:prSet/>
      <dgm:spPr>
        <a:ln>
          <a:solidFill>
            <a:schemeClr val="tx1"/>
          </a:solidFill>
        </a:ln>
      </dgm:spPr>
      <dgm:t>
        <a:bodyPr/>
        <a:lstStyle/>
        <a:p>
          <a:endParaRPr lang="en-US"/>
        </a:p>
      </dgm:t>
    </dgm:pt>
    <dgm:pt modelId="{D21100A7-7324-48D7-B766-7F044E26B55E}" type="sibTrans" cxnId="{8156D0E6-56E6-403B-81DD-462864DA6F89}">
      <dgm:prSet/>
      <dgm:spPr/>
      <dgm:t>
        <a:bodyPr/>
        <a:lstStyle/>
        <a:p>
          <a:endParaRPr lang="en-US"/>
        </a:p>
      </dgm:t>
    </dgm:pt>
    <dgm:pt modelId="{CB6F948C-F605-4CDC-BFEF-A7A99BCB335A}">
      <dgm:prSet phldrT="[Text]" custT="1"/>
      <dgm:spPr/>
      <dgm:t>
        <a:bodyPr/>
        <a:lstStyle/>
        <a:p>
          <a:r>
            <a:rPr lang="en-US" sz="1100" b="0" cap="none" spc="0" dirty="0">
              <a:ln w="0"/>
              <a:solidFill>
                <a:schemeClr val="tx1"/>
              </a:solidFill>
              <a:effectLst>
                <a:outerShdw blurRad="38100" dist="19050" dir="2700000" algn="tl" rotWithShape="0">
                  <a:schemeClr val="dk1">
                    <a:alpha val="40000"/>
                  </a:schemeClr>
                </a:outerShdw>
              </a:effectLst>
            </a:rPr>
            <a:t>INFORMATION TECHNOLOGY DEPARTMENT</a:t>
          </a:r>
        </a:p>
      </dgm:t>
    </dgm:pt>
    <dgm:pt modelId="{E361FD1B-2BFB-4E57-A900-72327F7521D0}" type="parTrans" cxnId="{E48E79AF-B770-472E-B181-00688978B7A3}">
      <dgm:prSet/>
      <dgm:spPr>
        <a:ln>
          <a:solidFill>
            <a:schemeClr val="tx1"/>
          </a:solidFill>
        </a:ln>
      </dgm:spPr>
      <dgm:t>
        <a:bodyPr/>
        <a:lstStyle/>
        <a:p>
          <a:endParaRPr lang="en-US">
            <a:ln>
              <a:solidFill>
                <a:schemeClr val="tx1"/>
              </a:solidFill>
            </a:ln>
          </a:endParaRPr>
        </a:p>
      </dgm:t>
    </dgm:pt>
    <dgm:pt modelId="{9AEF9C67-045F-4DB0-86B0-7F75B3D64FFB}" type="sibTrans" cxnId="{E48E79AF-B770-472E-B181-00688978B7A3}">
      <dgm:prSet/>
      <dgm:spPr/>
      <dgm:t>
        <a:bodyPr/>
        <a:lstStyle/>
        <a:p>
          <a:endParaRPr lang="en-US"/>
        </a:p>
      </dgm:t>
    </dgm:pt>
    <dgm:pt modelId="{18DD0D0F-18F7-4612-AB0E-A0967E558DCD}">
      <dgm:prSet custT="1"/>
      <dgm:spPr/>
      <dgm:t>
        <a:bodyPr/>
        <a:lstStyle/>
        <a:p>
          <a:r>
            <a:rPr lang="en-US" sz="1100" b="0" cap="none" spc="0" dirty="0">
              <a:ln w="0"/>
              <a:solidFill>
                <a:schemeClr val="tx1"/>
              </a:solidFill>
              <a:effectLst>
                <a:outerShdw blurRad="38100" dist="19050" dir="2700000" algn="tl" rotWithShape="0">
                  <a:schemeClr val="dk1">
                    <a:alpha val="40000"/>
                  </a:schemeClr>
                </a:outerShdw>
              </a:effectLst>
            </a:rPr>
            <a:t>MARKETING AND SALES DEPARTMENT</a:t>
          </a:r>
        </a:p>
      </dgm:t>
    </dgm:pt>
    <dgm:pt modelId="{30ED0D74-FD1D-46C6-B102-889CFA3FE595}" type="parTrans" cxnId="{920BE574-1E1F-460D-96B2-1AF88997BB0D}">
      <dgm:prSet/>
      <dgm:spPr>
        <a:ln>
          <a:solidFill>
            <a:schemeClr val="tx1"/>
          </a:solidFill>
        </a:ln>
      </dgm:spPr>
      <dgm:t>
        <a:bodyPr/>
        <a:lstStyle/>
        <a:p>
          <a:endParaRPr lang="en-US"/>
        </a:p>
      </dgm:t>
    </dgm:pt>
    <dgm:pt modelId="{F02208FD-5F4B-4C81-964B-D07E4FC9DD37}" type="sibTrans" cxnId="{920BE574-1E1F-460D-96B2-1AF88997BB0D}">
      <dgm:prSet/>
      <dgm:spPr/>
      <dgm:t>
        <a:bodyPr/>
        <a:lstStyle/>
        <a:p>
          <a:endParaRPr lang="en-US"/>
        </a:p>
      </dgm:t>
    </dgm:pt>
    <dgm:pt modelId="{77F9A7CA-812F-4B6D-BADB-286BF9BB9271}" type="pres">
      <dgm:prSet presAssocID="{13A77F8C-FD87-4CB8-B547-FFB4AACF3E07}" presName="hierChild1" presStyleCnt="0">
        <dgm:presLayoutVars>
          <dgm:orgChart val="1"/>
          <dgm:chPref val="1"/>
          <dgm:dir/>
          <dgm:animOne val="branch"/>
          <dgm:animLvl val="lvl"/>
          <dgm:resizeHandles/>
        </dgm:presLayoutVars>
      </dgm:prSet>
      <dgm:spPr/>
    </dgm:pt>
    <dgm:pt modelId="{A02DFEE2-2695-4F4E-8180-3F858CF895BC}" type="pres">
      <dgm:prSet presAssocID="{293E8602-40B3-4E91-A95F-19D9EE8A41E9}" presName="hierRoot1" presStyleCnt="0">
        <dgm:presLayoutVars>
          <dgm:hierBranch val="init"/>
        </dgm:presLayoutVars>
      </dgm:prSet>
      <dgm:spPr/>
    </dgm:pt>
    <dgm:pt modelId="{FB7DCE85-243C-4D44-9D51-910DD4B0B3EB}" type="pres">
      <dgm:prSet presAssocID="{293E8602-40B3-4E91-A95F-19D9EE8A41E9}" presName="rootComposite1" presStyleCnt="0"/>
      <dgm:spPr/>
    </dgm:pt>
    <dgm:pt modelId="{CFB815D3-29CF-4D7B-8DB8-665244493BA1}" type="pres">
      <dgm:prSet presAssocID="{293E8602-40B3-4E91-A95F-19D9EE8A41E9}" presName="rootText1" presStyleLbl="node0" presStyleIdx="0" presStyleCnt="1">
        <dgm:presLayoutVars>
          <dgm:chPref val="3"/>
        </dgm:presLayoutVars>
      </dgm:prSet>
      <dgm:spPr/>
    </dgm:pt>
    <dgm:pt modelId="{0D74D0FD-3CBE-41F1-AF93-95931F8FB1ED}" type="pres">
      <dgm:prSet presAssocID="{293E8602-40B3-4E91-A95F-19D9EE8A41E9}" presName="rootConnector1" presStyleLbl="node1" presStyleIdx="0" presStyleCnt="0"/>
      <dgm:spPr/>
    </dgm:pt>
    <dgm:pt modelId="{D5499EA6-85FD-41A3-A323-31C097532DA0}" type="pres">
      <dgm:prSet presAssocID="{293E8602-40B3-4E91-A95F-19D9EE8A41E9}" presName="hierChild2" presStyleCnt="0"/>
      <dgm:spPr/>
    </dgm:pt>
    <dgm:pt modelId="{20C47DAD-457B-4723-B720-88866DFDE9A3}" type="pres">
      <dgm:prSet presAssocID="{1995F986-4FFE-4A6C-945C-C2B6136B66ED}" presName="Name37" presStyleLbl="parChTrans1D2" presStyleIdx="0" presStyleCnt="5"/>
      <dgm:spPr/>
    </dgm:pt>
    <dgm:pt modelId="{4CFEF4C0-194E-4B02-B58D-BABBFECD5315}" type="pres">
      <dgm:prSet presAssocID="{818FC5B4-8F58-4D8E-AFFE-C8AE583432A7}" presName="hierRoot2" presStyleCnt="0">
        <dgm:presLayoutVars>
          <dgm:hierBranch val="init"/>
        </dgm:presLayoutVars>
      </dgm:prSet>
      <dgm:spPr/>
    </dgm:pt>
    <dgm:pt modelId="{6EA3696F-4F7D-4A20-AB19-BB3D55599980}" type="pres">
      <dgm:prSet presAssocID="{818FC5B4-8F58-4D8E-AFFE-C8AE583432A7}" presName="rootComposite" presStyleCnt="0"/>
      <dgm:spPr/>
    </dgm:pt>
    <dgm:pt modelId="{8AAC6658-69B9-4AC5-ACE4-D843CAF115E9}" type="pres">
      <dgm:prSet presAssocID="{818FC5B4-8F58-4D8E-AFFE-C8AE583432A7}" presName="rootText" presStyleLbl="node2" presStyleIdx="0" presStyleCnt="4">
        <dgm:presLayoutVars>
          <dgm:chPref val="3"/>
        </dgm:presLayoutVars>
      </dgm:prSet>
      <dgm:spPr/>
    </dgm:pt>
    <dgm:pt modelId="{E9606258-CAB8-442E-9EB7-68FDC89F3F04}" type="pres">
      <dgm:prSet presAssocID="{818FC5B4-8F58-4D8E-AFFE-C8AE583432A7}" presName="rootConnector" presStyleLbl="node2" presStyleIdx="0" presStyleCnt="4"/>
      <dgm:spPr/>
    </dgm:pt>
    <dgm:pt modelId="{F89FC345-C42A-4F4F-86D5-930D50B910B4}" type="pres">
      <dgm:prSet presAssocID="{818FC5B4-8F58-4D8E-AFFE-C8AE583432A7}" presName="hierChild4" presStyleCnt="0"/>
      <dgm:spPr/>
    </dgm:pt>
    <dgm:pt modelId="{22569D2F-B2E3-40DD-895A-493CB547DD62}" type="pres">
      <dgm:prSet presAssocID="{818FC5B4-8F58-4D8E-AFFE-C8AE583432A7}" presName="hierChild5" presStyleCnt="0"/>
      <dgm:spPr/>
    </dgm:pt>
    <dgm:pt modelId="{67130B49-CDE9-4D1B-AB20-674C56701310}" type="pres">
      <dgm:prSet presAssocID="{43AC0978-BF8D-43C2-AFDF-2C609415BD31}" presName="Name37" presStyleLbl="parChTrans1D2" presStyleIdx="1" presStyleCnt="5"/>
      <dgm:spPr/>
    </dgm:pt>
    <dgm:pt modelId="{66726C36-2D20-40C0-B44E-D8041781B449}" type="pres">
      <dgm:prSet presAssocID="{E84A9439-04E6-4AA0-B466-E460F197DF34}" presName="hierRoot2" presStyleCnt="0">
        <dgm:presLayoutVars>
          <dgm:hierBranch val="init"/>
        </dgm:presLayoutVars>
      </dgm:prSet>
      <dgm:spPr/>
    </dgm:pt>
    <dgm:pt modelId="{396B4EEB-FCE9-4B86-A785-7ECA5F1705AA}" type="pres">
      <dgm:prSet presAssocID="{E84A9439-04E6-4AA0-B466-E460F197DF34}" presName="rootComposite" presStyleCnt="0"/>
      <dgm:spPr/>
    </dgm:pt>
    <dgm:pt modelId="{F86AAB9C-9A6A-424D-B42D-2FFED6C83F10}" type="pres">
      <dgm:prSet presAssocID="{E84A9439-04E6-4AA0-B466-E460F197DF34}" presName="rootText" presStyleLbl="node2" presStyleIdx="1" presStyleCnt="4">
        <dgm:presLayoutVars>
          <dgm:chPref val="3"/>
        </dgm:presLayoutVars>
      </dgm:prSet>
      <dgm:spPr/>
    </dgm:pt>
    <dgm:pt modelId="{E46837FC-F756-4F8B-8FF7-24824FDDD08A}" type="pres">
      <dgm:prSet presAssocID="{E84A9439-04E6-4AA0-B466-E460F197DF34}" presName="rootConnector" presStyleLbl="node2" presStyleIdx="1" presStyleCnt="4"/>
      <dgm:spPr/>
    </dgm:pt>
    <dgm:pt modelId="{A35AF186-7605-4E62-964D-6A11639EC340}" type="pres">
      <dgm:prSet presAssocID="{E84A9439-04E6-4AA0-B466-E460F197DF34}" presName="hierChild4" presStyleCnt="0"/>
      <dgm:spPr/>
    </dgm:pt>
    <dgm:pt modelId="{4B5500E3-936E-4CED-BD12-8A36C253FC52}" type="pres">
      <dgm:prSet presAssocID="{E84A9439-04E6-4AA0-B466-E460F197DF34}" presName="hierChild5" presStyleCnt="0"/>
      <dgm:spPr/>
    </dgm:pt>
    <dgm:pt modelId="{B70F6997-7EBA-49D5-93E9-9027DD9D21EA}" type="pres">
      <dgm:prSet presAssocID="{E361FD1B-2BFB-4E57-A900-72327F7521D0}" presName="Name37" presStyleLbl="parChTrans1D2" presStyleIdx="2" presStyleCnt="5"/>
      <dgm:spPr/>
    </dgm:pt>
    <dgm:pt modelId="{A101A319-808C-4FFF-B758-C5CEB11F5147}" type="pres">
      <dgm:prSet presAssocID="{CB6F948C-F605-4CDC-BFEF-A7A99BCB335A}" presName="hierRoot2" presStyleCnt="0">
        <dgm:presLayoutVars>
          <dgm:hierBranch val="init"/>
        </dgm:presLayoutVars>
      </dgm:prSet>
      <dgm:spPr/>
    </dgm:pt>
    <dgm:pt modelId="{817D54A4-3C6E-4723-80CE-215D20FB2800}" type="pres">
      <dgm:prSet presAssocID="{CB6F948C-F605-4CDC-BFEF-A7A99BCB335A}" presName="rootComposite" presStyleCnt="0"/>
      <dgm:spPr/>
    </dgm:pt>
    <dgm:pt modelId="{71DA2073-30E9-4C3F-B23C-74CE65ACA591}" type="pres">
      <dgm:prSet presAssocID="{CB6F948C-F605-4CDC-BFEF-A7A99BCB335A}" presName="rootText" presStyleLbl="node2" presStyleIdx="2" presStyleCnt="4">
        <dgm:presLayoutVars>
          <dgm:chPref val="3"/>
        </dgm:presLayoutVars>
      </dgm:prSet>
      <dgm:spPr/>
    </dgm:pt>
    <dgm:pt modelId="{EB2CEF90-96C8-43E0-87BC-DB4FF75FE8D6}" type="pres">
      <dgm:prSet presAssocID="{CB6F948C-F605-4CDC-BFEF-A7A99BCB335A}" presName="rootConnector" presStyleLbl="node2" presStyleIdx="2" presStyleCnt="4"/>
      <dgm:spPr/>
    </dgm:pt>
    <dgm:pt modelId="{B60358EA-2DCD-4545-BE75-9F392C8D4DC9}" type="pres">
      <dgm:prSet presAssocID="{CB6F948C-F605-4CDC-BFEF-A7A99BCB335A}" presName="hierChild4" presStyleCnt="0"/>
      <dgm:spPr/>
    </dgm:pt>
    <dgm:pt modelId="{61276CC7-01B7-4323-9815-516BCB75046B}" type="pres">
      <dgm:prSet presAssocID="{CB6F948C-F605-4CDC-BFEF-A7A99BCB335A}" presName="hierChild5" presStyleCnt="0"/>
      <dgm:spPr/>
    </dgm:pt>
    <dgm:pt modelId="{9BE209F5-4006-415B-9855-8C0FDA6C92C8}" type="pres">
      <dgm:prSet presAssocID="{30ED0D74-FD1D-46C6-B102-889CFA3FE595}" presName="Name37" presStyleLbl="parChTrans1D2" presStyleIdx="3" presStyleCnt="5"/>
      <dgm:spPr/>
    </dgm:pt>
    <dgm:pt modelId="{E32C9003-6E34-4E28-A315-6ECB00D35998}" type="pres">
      <dgm:prSet presAssocID="{18DD0D0F-18F7-4612-AB0E-A0967E558DCD}" presName="hierRoot2" presStyleCnt="0">
        <dgm:presLayoutVars>
          <dgm:hierBranch val="init"/>
        </dgm:presLayoutVars>
      </dgm:prSet>
      <dgm:spPr/>
    </dgm:pt>
    <dgm:pt modelId="{37FEA3FE-4166-411D-88BA-DBD2CEA7C999}" type="pres">
      <dgm:prSet presAssocID="{18DD0D0F-18F7-4612-AB0E-A0967E558DCD}" presName="rootComposite" presStyleCnt="0"/>
      <dgm:spPr/>
    </dgm:pt>
    <dgm:pt modelId="{AF6E31DB-09EB-48F3-AABC-E2FD253FC78F}" type="pres">
      <dgm:prSet presAssocID="{18DD0D0F-18F7-4612-AB0E-A0967E558DCD}" presName="rootText" presStyleLbl="node2" presStyleIdx="3" presStyleCnt="4">
        <dgm:presLayoutVars>
          <dgm:chPref val="3"/>
        </dgm:presLayoutVars>
      </dgm:prSet>
      <dgm:spPr/>
    </dgm:pt>
    <dgm:pt modelId="{C8231C2E-0A58-4A7E-8BB8-47A871D2C491}" type="pres">
      <dgm:prSet presAssocID="{18DD0D0F-18F7-4612-AB0E-A0967E558DCD}" presName="rootConnector" presStyleLbl="node2" presStyleIdx="3" presStyleCnt="4"/>
      <dgm:spPr/>
    </dgm:pt>
    <dgm:pt modelId="{00A3355F-4118-4C5C-8D24-9834C1176169}" type="pres">
      <dgm:prSet presAssocID="{18DD0D0F-18F7-4612-AB0E-A0967E558DCD}" presName="hierChild4" presStyleCnt="0"/>
      <dgm:spPr/>
    </dgm:pt>
    <dgm:pt modelId="{664E61CA-FE6D-42A8-8C54-8E5B393932F7}" type="pres">
      <dgm:prSet presAssocID="{18DD0D0F-18F7-4612-AB0E-A0967E558DCD}" presName="hierChild5" presStyleCnt="0"/>
      <dgm:spPr/>
    </dgm:pt>
    <dgm:pt modelId="{580F6C72-A060-4EB7-884F-98795A4BE083}" type="pres">
      <dgm:prSet presAssocID="{293E8602-40B3-4E91-A95F-19D9EE8A41E9}" presName="hierChild3" presStyleCnt="0"/>
      <dgm:spPr/>
    </dgm:pt>
    <dgm:pt modelId="{FEE4321E-BF7C-4C3F-8582-DA099E43AC5A}" type="pres">
      <dgm:prSet presAssocID="{DFED9A68-9184-4354-8847-978D519A52A7}" presName="Name111" presStyleLbl="parChTrans1D2" presStyleIdx="4" presStyleCnt="5"/>
      <dgm:spPr/>
    </dgm:pt>
    <dgm:pt modelId="{10C02532-E02A-4A7A-9831-2A6FE06CD75B}" type="pres">
      <dgm:prSet presAssocID="{D87FC817-A866-45CB-A327-DC5476DFFBCF}" presName="hierRoot3" presStyleCnt="0">
        <dgm:presLayoutVars>
          <dgm:hierBranch val="init"/>
        </dgm:presLayoutVars>
      </dgm:prSet>
      <dgm:spPr/>
    </dgm:pt>
    <dgm:pt modelId="{53CF8DA1-C360-4224-A3CE-6ED57BECE42F}" type="pres">
      <dgm:prSet presAssocID="{D87FC817-A866-45CB-A327-DC5476DFFBCF}" presName="rootComposite3" presStyleCnt="0"/>
      <dgm:spPr/>
    </dgm:pt>
    <dgm:pt modelId="{A68D9815-147B-4450-B6DF-52E5A84E529F}" type="pres">
      <dgm:prSet presAssocID="{D87FC817-A866-45CB-A327-DC5476DFFBCF}" presName="rootText3" presStyleLbl="asst1" presStyleIdx="0" presStyleCnt="1">
        <dgm:presLayoutVars>
          <dgm:chPref val="3"/>
        </dgm:presLayoutVars>
      </dgm:prSet>
      <dgm:spPr/>
    </dgm:pt>
    <dgm:pt modelId="{77967515-3E35-43B2-8F2F-7D10373765E0}" type="pres">
      <dgm:prSet presAssocID="{D87FC817-A866-45CB-A327-DC5476DFFBCF}" presName="rootConnector3" presStyleLbl="asst1" presStyleIdx="0" presStyleCnt="1"/>
      <dgm:spPr/>
    </dgm:pt>
    <dgm:pt modelId="{12FC529F-C091-4E7D-8E2F-D68288597DC2}" type="pres">
      <dgm:prSet presAssocID="{D87FC817-A866-45CB-A327-DC5476DFFBCF}" presName="hierChild6" presStyleCnt="0"/>
      <dgm:spPr/>
    </dgm:pt>
    <dgm:pt modelId="{46A9991D-C541-44DF-A0AF-69EE1DB7D7AD}" type="pres">
      <dgm:prSet presAssocID="{D87FC817-A866-45CB-A327-DC5476DFFBCF}" presName="hierChild7" presStyleCnt="0"/>
      <dgm:spPr/>
    </dgm:pt>
  </dgm:ptLst>
  <dgm:cxnLst>
    <dgm:cxn modelId="{2F30DF05-E981-472C-9E3E-B300A43EAE11}" srcId="{293E8602-40B3-4E91-A95F-19D9EE8A41E9}" destId="{818FC5B4-8F58-4D8E-AFFE-C8AE583432A7}" srcOrd="1" destOrd="0" parTransId="{1995F986-4FFE-4A6C-945C-C2B6136B66ED}" sibTransId="{5A8818AA-2F5B-4F10-83CC-8DB6521CEA58}"/>
    <dgm:cxn modelId="{6021AB08-D9C2-4A2D-8A44-B4BF00DE0597}" type="presOf" srcId="{1995F986-4FFE-4A6C-945C-C2B6136B66ED}" destId="{20C47DAD-457B-4723-B720-88866DFDE9A3}" srcOrd="0" destOrd="0" presId="urn:microsoft.com/office/officeart/2005/8/layout/orgChart1"/>
    <dgm:cxn modelId="{F2A4B12A-3ECB-4FC1-AC47-9A4DD5E37E0D}" type="presOf" srcId="{E361FD1B-2BFB-4E57-A900-72327F7521D0}" destId="{B70F6997-7EBA-49D5-93E9-9027DD9D21EA}" srcOrd="0" destOrd="0" presId="urn:microsoft.com/office/officeart/2005/8/layout/orgChart1"/>
    <dgm:cxn modelId="{6F1BD65C-0D18-4939-996B-AC0E9FF06CD6}" type="presOf" srcId="{818FC5B4-8F58-4D8E-AFFE-C8AE583432A7}" destId="{8AAC6658-69B9-4AC5-ACE4-D843CAF115E9}" srcOrd="0" destOrd="0" presId="urn:microsoft.com/office/officeart/2005/8/layout/orgChart1"/>
    <dgm:cxn modelId="{CB01F16F-55F4-4E80-9D78-7E262441A762}" type="presOf" srcId="{E84A9439-04E6-4AA0-B466-E460F197DF34}" destId="{E46837FC-F756-4F8B-8FF7-24824FDDD08A}" srcOrd="1" destOrd="0" presId="urn:microsoft.com/office/officeart/2005/8/layout/orgChart1"/>
    <dgm:cxn modelId="{920BE574-1E1F-460D-96B2-1AF88997BB0D}" srcId="{293E8602-40B3-4E91-A95F-19D9EE8A41E9}" destId="{18DD0D0F-18F7-4612-AB0E-A0967E558DCD}" srcOrd="4" destOrd="0" parTransId="{30ED0D74-FD1D-46C6-B102-889CFA3FE595}" sibTransId="{F02208FD-5F4B-4C81-964B-D07E4FC9DD37}"/>
    <dgm:cxn modelId="{45F4C958-0A8F-4845-81F4-179EC1D2D374}" type="presOf" srcId="{18DD0D0F-18F7-4612-AB0E-A0967E558DCD}" destId="{AF6E31DB-09EB-48F3-AABC-E2FD253FC78F}" srcOrd="0" destOrd="0" presId="urn:microsoft.com/office/officeart/2005/8/layout/orgChart1"/>
    <dgm:cxn modelId="{8A9B447B-48E4-4F22-9131-2867F058AEE9}" srcId="{293E8602-40B3-4E91-A95F-19D9EE8A41E9}" destId="{D87FC817-A866-45CB-A327-DC5476DFFBCF}" srcOrd="0" destOrd="0" parTransId="{DFED9A68-9184-4354-8847-978D519A52A7}" sibTransId="{04C8BCD4-6977-43B8-88AC-35F4D90A48B6}"/>
    <dgm:cxn modelId="{FA7EDF82-6778-4BA8-AA1C-6C7478CCB87A}" srcId="{13A77F8C-FD87-4CB8-B547-FFB4AACF3E07}" destId="{293E8602-40B3-4E91-A95F-19D9EE8A41E9}" srcOrd="0" destOrd="0" parTransId="{A70142DF-9B1F-455A-8AE2-CC9BC4AD0178}" sibTransId="{4686389C-2E70-469F-8791-E70411E70B80}"/>
    <dgm:cxn modelId="{17D66F83-5D4C-4B7A-938B-66F009FEDA8C}" type="presOf" srcId="{D87FC817-A866-45CB-A327-DC5476DFFBCF}" destId="{77967515-3E35-43B2-8F2F-7D10373765E0}" srcOrd="1" destOrd="0" presId="urn:microsoft.com/office/officeart/2005/8/layout/orgChart1"/>
    <dgm:cxn modelId="{02377A8A-5B3F-4DD7-8044-6C9A6F01EB66}" type="presOf" srcId="{43AC0978-BF8D-43C2-AFDF-2C609415BD31}" destId="{67130B49-CDE9-4D1B-AB20-674C56701310}" srcOrd="0" destOrd="0" presId="urn:microsoft.com/office/officeart/2005/8/layout/orgChart1"/>
    <dgm:cxn modelId="{A8C1198D-D58B-46EB-8570-9ED327D77225}" type="presOf" srcId="{13A77F8C-FD87-4CB8-B547-FFB4AACF3E07}" destId="{77F9A7CA-812F-4B6D-BADB-286BF9BB9271}" srcOrd="0" destOrd="0" presId="urn:microsoft.com/office/officeart/2005/8/layout/orgChart1"/>
    <dgm:cxn modelId="{6BCA8D9D-C413-4F81-9417-178D094E757D}" type="presOf" srcId="{30ED0D74-FD1D-46C6-B102-889CFA3FE595}" destId="{9BE209F5-4006-415B-9855-8C0FDA6C92C8}" srcOrd="0" destOrd="0" presId="urn:microsoft.com/office/officeart/2005/8/layout/orgChart1"/>
    <dgm:cxn modelId="{42731B9E-F1E7-4D16-BDC9-4CE3EBDDE47D}" type="presOf" srcId="{818FC5B4-8F58-4D8E-AFFE-C8AE583432A7}" destId="{E9606258-CAB8-442E-9EB7-68FDC89F3F04}" srcOrd="1" destOrd="0" presId="urn:microsoft.com/office/officeart/2005/8/layout/orgChart1"/>
    <dgm:cxn modelId="{E48E79AF-B770-472E-B181-00688978B7A3}" srcId="{293E8602-40B3-4E91-A95F-19D9EE8A41E9}" destId="{CB6F948C-F605-4CDC-BFEF-A7A99BCB335A}" srcOrd="3" destOrd="0" parTransId="{E361FD1B-2BFB-4E57-A900-72327F7521D0}" sibTransId="{9AEF9C67-045F-4DB0-86B0-7F75B3D64FFB}"/>
    <dgm:cxn modelId="{DAE328B0-2E6E-40DB-B7B1-B3E74413252B}" type="presOf" srcId="{DFED9A68-9184-4354-8847-978D519A52A7}" destId="{FEE4321E-BF7C-4C3F-8582-DA099E43AC5A}" srcOrd="0" destOrd="0" presId="urn:microsoft.com/office/officeart/2005/8/layout/orgChart1"/>
    <dgm:cxn modelId="{F9C5B8B3-17B2-4277-946C-5627496447F0}" type="presOf" srcId="{293E8602-40B3-4E91-A95F-19D9EE8A41E9}" destId="{CFB815D3-29CF-4D7B-8DB8-665244493BA1}" srcOrd="0" destOrd="0" presId="urn:microsoft.com/office/officeart/2005/8/layout/orgChart1"/>
    <dgm:cxn modelId="{5D15F4BB-2B6B-45B7-B7C0-BFDC1443C0D7}" type="presOf" srcId="{18DD0D0F-18F7-4612-AB0E-A0967E558DCD}" destId="{C8231C2E-0A58-4A7E-8BB8-47A871D2C491}" srcOrd="1" destOrd="0" presId="urn:microsoft.com/office/officeart/2005/8/layout/orgChart1"/>
    <dgm:cxn modelId="{E2CBDDBF-9F67-4997-9F67-EE2263B1A9B8}" type="presOf" srcId="{CB6F948C-F605-4CDC-BFEF-A7A99BCB335A}" destId="{71DA2073-30E9-4C3F-B23C-74CE65ACA591}" srcOrd="0" destOrd="0" presId="urn:microsoft.com/office/officeart/2005/8/layout/orgChart1"/>
    <dgm:cxn modelId="{C6455DD3-C9DB-42AA-9414-C80DBE3C119A}" type="presOf" srcId="{E84A9439-04E6-4AA0-B466-E460F197DF34}" destId="{F86AAB9C-9A6A-424D-B42D-2FFED6C83F10}" srcOrd="0" destOrd="0" presId="urn:microsoft.com/office/officeart/2005/8/layout/orgChart1"/>
    <dgm:cxn modelId="{5B2FA7D4-4DD7-4435-A827-03599C76C33E}" type="presOf" srcId="{CB6F948C-F605-4CDC-BFEF-A7A99BCB335A}" destId="{EB2CEF90-96C8-43E0-87BC-DB4FF75FE8D6}" srcOrd="1" destOrd="0" presId="urn:microsoft.com/office/officeart/2005/8/layout/orgChart1"/>
    <dgm:cxn modelId="{8156D0E6-56E6-403B-81DD-462864DA6F89}" srcId="{293E8602-40B3-4E91-A95F-19D9EE8A41E9}" destId="{E84A9439-04E6-4AA0-B466-E460F197DF34}" srcOrd="2" destOrd="0" parTransId="{43AC0978-BF8D-43C2-AFDF-2C609415BD31}" sibTransId="{D21100A7-7324-48D7-B766-7F044E26B55E}"/>
    <dgm:cxn modelId="{8B3EB2EB-2178-465D-84F8-EC75570472FA}" type="presOf" srcId="{D87FC817-A866-45CB-A327-DC5476DFFBCF}" destId="{A68D9815-147B-4450-B6DF-52E5A84E529F}" srcOrd="0" destOrd="0" presId="urn:microsoft.com/office/officeart/2005/8/layout/orgChart1"/>
    <dgm:cxn modelId="{BC16CDF2-3121-45DB-A876-CB65C78D4382}" type="presOf" srcId="{293E8602-40B3-4E91-A95F-19D9EE8A41E9}" destId="{0D74D0FD-3CBE-41F1-AF93-95931F8FB1ED}" srcOrd="1" destOrd="0" presId="urn:microsoft.com/office/officeart/2005/8/layout/orgChart1"/>
    <dgm:cxn modelId="{DE666FE5-0832-464B-BB28-D8DA5F108ADF}" type="presParOf" srcId="{77F9A7CA-812F-4B6D-BADB-286BF9BB9271}" destId="{A02DFEE2-2695-4F4E-8180-3F858CF895BC}" srcOrd="0" destOrd="0" presId="urn:microsoft.com/office/officeart/2005/8/layout/orgChart1"/>
    <dgm:cxn modelId="{874810CC-1A74-45EC-9AF1-9ADE67820C81}" type="presParOf" srcId="{A02DFEE2-2695-4F4E-8180-3F858CF895BC}" destId="{FB7DCE85-243C-4D44-9D51-910DD4B0B3EB}" srcOrd="0" destOrd="0" presId="urn:microsoft.com/office/officeart/2005/8/layout/orgChart1"/>
    <dgm:cxn modelId="{CBD10A04-846E-4C94-958D-CB201AF72342}" type="presParOf" srcId="{FB7DCE85-243C-4D44-9D51-910DD4B0B3EB}" destId="{CFB815D3-29CF-4D7B-8DB8-665244493BA1}" srcOrd="0" destOrd="0" presId="urn:microsoft.com/office/officeart/2005/8/layout/orgChart1"/>
    <dgm:cxn modelId="{B56A85F8-7862-42CE-A1AB-B5A96847B26D}" type="presParOf" srcId="{FB7DCE85-243C-4D44-9D51-910DD4B0B3EB}" destId="{0D74D0FD-3CBE-41F1-AF93-95931F8FB1ED}" srcOrd="1" destOrd="0" presId="urn:microsoft.com/office/officeart/2005/8/layout/orgChart1"/>
    <dgm:cxn modelId="{7B490370-8D78-4BDB-BE9E-60CFFAEA3141}" type="presParOf" srcId="{A02DFEE2-2695-4F4E-8180-3F858CF895BC}" destId="{D5499EA6-85FD-41A3-A323-31C097532DA0}" srcOrd="1" destOrd="0" presId="urn:microsoft.com/office/officeart/2005/8/layout/orgChart1"/>
    <dgm:cxn modelId="{87A5A915-6A2A-4827-94F2-FFA023831BB2}" type="presParOf" srcId="{D5499EA6-85FD-41A3-A323-31C097532DA0}" destId="{20C47DAD-457B-4723-B720-88866DFDE9A3}" srcOrd="0" destOrd="0" presId="urn:microsoft.com/office/officeart/2005/8/layout/orgChart1"/>
    <dgm:cxn modelId="{13986814-3A02-4630-848D-B7786528F414}" type="presParOf" srcId="{D5499EA6-85FD-41A3-A323-31C097532DA0}" destId="{4CFEF4C0-194E-4B02-B58D-BABBFECD5315}" srcOrd="1" destOrd="0" presId="urn:microsoft.com/office/officeart/2005/8/layout/orgChart1"/>
    <dgm:cxn modelId="{F50395B6-28C2-4D67-A486-E23D9B67930E}" type="presParOf" srcId="{4CFEF4C0-194E-4B02-B58D-BABBFECD5315}" destId="{6EA3696F-4F7D-4A20-AB19-BB3D55599980}" srcOrd="0" destOrd="0" presId="urn:microsoft.com/office/officeart/2005/8/layout/orgChart1"/>
    <dgm:cxn modelId="{C84ACCEA-7E5D-4809-B8EE-FFDD51643F9B}" type="presParOf" srcId="{6EA3696F-4F7D-4A20-AB19-BB3D55599980}" destId="{8AAC6658-69B9-4AC5-ACE4-D843CAF115E9}" srcOrd="0" destOrd="0" presId="urn:microsoft.com/office/officeart/2005/8/layout/orgChart1"/>
    <dgm:cxn modelId="{FD9EEB68-1AB2-4BA3-9150-DF9818555D1A}" type="presParOf" srcId="{6EA3696F-4F7D-4A20-AB19-BB3D55599980}" destId="{E9606258-CAB8-442E-9EB7-68FDC89F3F04}" srcOrd="1" destOrd="0" presId="urn:microsoft.com/office/officeart/2005/8/layout/orgChart1"/>
    <dgm:cxn modelId="{19B69C04-A944-4BA9-85EA-38B9CEB73117}" type="presParOf" srcId="{4CFEF4C0-194E-4B02-B58D-BABBFECD5315}" destId="{F89FC345-C42A-4F4F-86D5-930D50B910B4}" srcOrd="1" destOrd="0" presId="urn:microsoft.com/office/officeart/2005/8/layout/orgChart1"/>
    <dgm:cxn modelId="{7D5E095C-6DCA-46BD-A570-00B4BD70A607}" type="presParOf" srcId="{4CFEF4C0-194E-4B02-B58D-BABBFECD5315}" destId="{22569D2F-B2E3-40DD-895A-493CB547DD62}" srcOrd="2" destOrd="0" presId="urn:microsoft.com/office/officeart/2005/8/layout/orgChart1"/>
    <dgm:cxn modelId="{263D7A8A-89E4-4115-8CA8-AD56F74499CF}" type="presParOf" srcId="{D5499EA6-85FD-41A3-A323-31C097532DA0}" destId="{67130B49-CDE9-4D1B-AB20-674C56701310}" srcOrd="2" destOrd="0" presId="urn:microsoft.com/office/officeart/2005/8/layout/orgChart1"/>
    <dgm:cxn modelId="{9B626D75-C479-45CE-895A-0E999F38CDCA}" type="presParOf" srcId="{D5499EA6-85FD-41A3-A323-31C097532DA0}" destId="{66726C36-2D20-40C0-B44E-D8041781B449}" srcOrd="3" destOrd="0" presId="urn:microsoft.com/office/officeart/2005/8/layout/orgChart1"/>
    <dgm:cxn modelId="{7F139E26-DA90-4AF3-BEF7-84321284BAAD}" type="presParOf" srcId="{66726C36-2D20-40C0-B44E-D8041781B449}" destId="{396B4EEB-FCE9-4B86-A785-7ECA5F1705AA}" srcOrd="0" destOrd="0" presId="urn:microsoft.com/office/officeart/2005/8/layout/orgChart1"/>
    <dgm:cxn modelId="{B8F73F35-0B7D-4D76-BFF6-EF2D733037B5}" type="presParOf" srcId="{396B4EEB-FCE9-4B86-A785-7ECA5F1705AA}" destId="{F86AAB9C-9A6A-424D-B42D-2FFED6C83F10}" srcOrd="0" destOrd="0" presId="urn:microsoft.com/office/officeart/2005/8/layout/orgChart1"/>
    <dgm:cxn modelId="{23C6153E-0DCB-45E8-82F1-7C23D8535E5A}" type="presParOf" srcId="{396B4EEB-FCE9-4B86-A785-7ECA5F1705AA}" destId="{E46837FC-F756-4F8B-8FF7-24824FDDD08A}" srcOrd="1" destOrd="0" presId="urn:microsoft.com/office/officeart/2005/8/layout/orgChart1"/>
    <dgm:cxn modelId="{2F910BD7-6D6A-49F8-8E0D-CDE05A766B43}" type="presParOf" srcId="{66726C36-2D20-40C0-B44E-D8041781B449}" destId="{A35AF186-7605-4E62-964D-6A11639EC340}" srcOrd="1" destOrd="0" presId="urn:microsoft.com/office/officeart/2005/8/layout/orgChart1"/>
    <dgm:cxn modelId="{6812BFB8-BC24-4877-9570-4C87B5C38C39}" type="presParOf" srcId="{66726C36-2D20-40C0-B44E-D8041781B449}" destId="{4B5500E3-936E-4CED-BD12-8A36C253FC52}" srcOrd="2" destOrd="0" presId="urn:microsoft.com/office/officeart/2005/8/layout/orgChart1"/>
    <dgm:cxn modelId="{D2134349-C1F4-4274-9670-3EF9BC0B7A59}" type="presParOf" srcId="{D5499EA6-85FD-41A3-A323-31C097532DA0}" destId="{B70F6997-7EBA-49D5-93E9-9027DD9D21EA}" srcOrd="4" destOrd="0" presId="urn:microsoft.com/office/officeart/2005/8/layout/orgChart1"/>
    <dgm:cxn modelId="{FB797F88-7B04-4035-B24E-54B38641750C}" type="presParOf" srcId="{D5499EA6-85FD-41A3-A323-31C097532DA0}" destId="{A101A319-808C-4FFF-B758-C5CEB11F5147}" srcOrd="5" destOrd="0" presId="urn:microsoft.com/office/officeart/2005/8/layout/orgChart1"/>
    <dgm:cxn modelId="{1EE03938-E69C-4D05-A179-C76ABFA8DEAD}" type="presParOf" srcId="{A101A319-808C-4FFF-B758-C5CEB11F5147}" destId="{817D54A4-3C6E-4723-80CE-215D20FB2800}" srcOrd="0" destOrd="0" presId="urn:microsoft.com/office/officeart/2005/8/layout/orgChart1"/>
    <dgm:cxn modelId="{91349572-F0D3-46FB-8962-939B497E0641}" type="presParOf" srcId="{817D54A4-3C6E-4723-80CE-215D20FB2800}" destId="{71DA2073-30E9-4C3F-B23C-74CE65ACA591}" srcOrd="0" destOrd="0" presId="urn:microsoft.com/office/officeart/2005/8/layout/orgChart1"/>
    <dgm:cxn modelId="{DA80B916-68E9-434F-96EC-8F76D7555B58}" type="presParOf" srcId="{817D54A4-3C6E-4723-80CE-215D20FB2800}" destId="{EB2CEF90-96C8-43E0-87BC-DB4FF75FE8D6}" srcOrd="1" destOrd="0" presId="urn:microsoft.com/office/officeart/2005/8/layout/orgChart1"/>
    <dgm:cxn modelId="{1EC9A956-0C87-46CC-9E0A-D0E8D414BCDB}" type="presParOf" srcId="{A101A319-808C-4FFF-B758-C5CEB11F5147}" destId="{B60358EA-2DCD-4545-BE75-9F392C8D4DC9}" srcOrd="1" destOrd="0" presId="urn:microsoft.com/office/officeart/2005/8/layout/orgChart1"/>
    <dgm:cxn modelId="{7A70E21F-D669-422E-B7C5-7969235C8E75}" type="presParOf" srcId="{A101A319-808C-4FFF-B758-C5CEB11F5147}" destId="{61276CC7-01B7-4323-9815-516BCB75046B}" srcOrd="2" destOrd="0" presId="urn:microsoft.com/office/officeart/2005/8/layout/orgChart1"/>
    <dgm:cxn modelId="{12018C9C-DF51-4C4B-9FF1-EED7D8A45CE2}" type="presParOf" srcId="{D5499EA6-85FD-41A3-A323-31C097532DA0}" destId="{9BE209F5-4006-415B-9855-8C0FDA6C92C8}" srcOrd="6" destOrd="0" presId="urn:microsoft.com/office/officeart/2005/8/layout/orgChart1"/>
    <dgm:cxn modelId="{0EF7BD7E-5DFC-44F4-A6AA-97E5A75DF4E3}" type="presParOf" srcId="{D5499EA6-85FD-41A3-A323-31C097532DA0}" destId="{E32C9003-6E34-4E28-A315-6ECB00D35998}" srcOrd="7" destOrd="0" presId="urn:microsoft.com/office/officeart/2005/8/layout/orgChart1"/>
    <dgm:cxn modelId="{33B2E2B7-10FA-4A07-8143-319AC2D99AA0}" type="presParOf" srcId="{E32C9003-6E34-4E28-A315-6ECB00D35998}" destId="{37FEA3FE-4166-411D-88BA-DBD2CEA7C999}" srcOrd="0" destOrd="0" presId="urn:microsoft.com/office/officeart/2005/8/layout/orgChart1"/>
    <dgm:cxn modelId="{8119E6BE-26CB-41D5-8E45-F13EDEC0F1F3}" type="presParOf" srcId="{37FEA3FE-4166-411D-88BA-DBD2CEA7C999}" destId="{AF6E31DB-09EB-48F3-AABC-E2FD253FC78F}" srcOrd="0" destOrd="0" presId="urn:microsoft.com/office/officeart/2005/8/layout/orgChart1"/>
    <dgm:cxn modelId="{385BAD7A-DAB1-4945-AC14-3A78CF63CB08}" type="presParOf" srcId="{37FEA3FE-4166-411D-88BA-DBD2CEA7C999}" destId="{C8231C2E-0A58-4A7E-8BB8-47A871D2C491}" srcOrd="1" destOrd="0" presId="urn:microsoft.com/office/officeart/2005/8/layout/orgChart1"/>
    <dgm:cxn modelId="{C2630903-CA84-4D42-8396-914E981408F5}" type="presParOf" srcId="{E32C9003-6E34-4E28-A315-6ECB00D35998}" destId="{00A3355F-4118-4C5C-8D24-9834C1176169}" srcOrd="1" destOrd="0" presId="urn:microsoft.com/office/officeart/2005/8/layout/orgChart1"/>
    <dgm:cxn modelId="{EAB69B5D-3744-44F4-9456-15BDF37941B2}" type="presParOf" srcId="{E32C9003-6E34-4E28-A315-6ECB00D35998}" destId="{664E61CA-FE6D-42A8-8C54-8E5B393932F7}" srcOrd="2" destOrd="0" presId="urn:microsoft.com/office/officeart/2005/8/layout/orgChart1"/>
    <dgm:cxn modelId="{432E61A9-2373-4CE1-AD0D-FB97102255CE}" type="presParOf" srcId="{A02DFEE2-2695-4F4E-8180-3F858CF895BC}" destId="{580F6C72-A060-4EB7-884F-98795A4BE083}" srcOrd="2" destOrd="0" presId="urn:microsoft.com/office/officeart/2005/8/layout/orgChart1"/>
    <dgm:cxn modelId="{8C5CD2AA-5413-49C9-A8D0-717BCC429551}" type="presParOf" srcId="{580F6C72-A060-4EB7-884F-98795A4BE083}" destId="{FEE4321E-BF7C-4C3F-8582-DA099E43AC5A}" srcOrd="0" destOrd="0" presId="urn:microsoft.com/office/officeart/2005/8/layout/orgChart1"/>
    <dgm:cxn modelId="{1504901E-FBF9-4F69-B414-E917C9FCCC53}" type="presParOf" srcId="{580F6C72-A060-4EB7-884F-98795A4BE083}" destId="{10C02532-E02A-4A7A-9831-2A6FE06CD75B}" srcOrd="1" destOrd="0" presId="urn:microsoft.com/office/officeart/2005/8/layout/orgChart1"/>
    <dgm:cxn modelId="{31FAF892-87B8-4307-AE78-B5D8CEEFEC08}" type="presParOf" srcId="{10C02532-E02A-4A7A-9831-2A6FE06CD75B}" destId="{53CF8DA1-C360-4224-A3CE-6ED57BECE42F}" srcOrd="0" destOrd="0" presId="urn:microsoft.com/office/officeart/2005/8/layout/orgChart1"/>
    <dgm:cxn modelId="{75196CE7-B127-492A-B9D4-E25435CF3CD8}" type="presParOf" srcId="{53CF8DA1-C360-4224-A3CE-6ED57BECE42F}" destId="{A68D9815-147B-4450-B6DF-52E5A84E529F}" srcOrd="0" destOrd="0" presId="urn:microsoft.com/office/officeart/2005/8/layout/orgChart1"/>
    <dgm:cxn modelId="{81FD7C8A-07CB-42CF-BF7B-AB2BB4C06A60}" type="presParOf" srcId="{53CF8DA1-C360-4224-A3CE-6ED57BECE42F}" destId="{77967515-3E35-43B2-8F2F-7D10373765E0}" srcOrd="1" destOrd="0" presId="urn:microsoft.com/office/officeart/2005/8/layout/orgChart1"/>
    <dgm:cxn modelId="{06789408-2F0B-4A64-8180-2994F2E83064}" type="presParOf" srcId="{10C02532-E02A-4A7A-9831-2A6FE06CD75B}" destId="{12FC529F-C091-4E7D-8E2F-D68288597DC2}" srcOrd="1" destOrd="0" presId="urn:microsoft.com/office/officeart/2005/8/layout/orgChart1"/>
    <dgm:cxn modelId="{2B41B219-E956-4254-BEBF-5B5EDBD23DED}" type="presParOf" srcId="{10C02532-E02A-4A7A-9831-2A6FE06CD75B}" destId="{46A9991D-C541-44DF-A0AF-69EE1DB7D7A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AE712D-C769-4138-82B7-45FB15D94A8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5713A2E-1C0D-4030-8036-2D9E681E3927}">
      <dgm:prSet phldrT="[Text]" custT="1"/>
      <dgm:spPr/>
      <dgm:t>
        <a:bodyPr/>
        <a:lstStyle/>
        <a:p>
          <a:r>
            <a:rPr lang="en-US" sz="1400" dirty="0"/>
            <a:t>By package size</a:t>
          </a:r>
        </a:p>
      </dgm:t>
    </dgm:pt>
    <dgm:pt modelId="{58CAB0EF-67AE-4FA6-BAD6-49F1DF5D8F50}" type="parTrans" cxnId="{24A64207-90D1-4355-85B4-EA40C2B30921}">
      <dgm:prSet/>
      <dgm:spPr/>
      <dgm:t>
        <a:bodyPr/>
        <a:lstStyle/>
        <a:p>
          <a:endParaRPr lang="en-US"/>
        </a:p>
      </dgm:t>
    </dgm:pt>
    <dgm:pt modelId="{9A9740B9-A6B5-4B63-A467-56034125951E}" type="sibTrans" cxnId="{24A64207-90D1-4355-85B4-EA40C2B30921}">
      <dgm:prSet custT="1"/>
      <dgm:spPr/>
      <dgm:t>
        <a:bodyPr/>
        <a:lstStyle/>
        <a:p>
          <a:r>
            <a:rPr lang="en-US" sz="1400" dirty="0"/>
            <a:t>By type</a:t>
          </a:r>
        </a:p>
      </dgm:t>
    </dgm:pt>
    <dgm:pt modelId="{79C5C2F9-9052-4A9F-AC3A-988750510CA2}">
      <dgm:prSet phldrT="[Text]" custT="1"/>
      <dgm:spPr/>
      <dgm:t>
        <a:bodyPr/>
        <a:lstStyle/>
        <a:p>
          <a:r>
            <a:rPr lang="en-US" sz="1400" dirty="0"/>
            <a:t>Segmentation</a:t>
          </a:r>
        </a:p>
      </dgm:t>
    </dgm:pt>
    <dgm:pt modelId="{AE4666FD-DEEF-432A-BB6F-83F5B90B7025}" type="parTrans" cxnId="{296D7E17-5197-4E16-A913-C7B968C3D57F}">
      <dgm:prSet/>
      <dgm:spPr/>
      <dgm:t>
        <a:bodyPr/>
        <a:lstStyle/>
        <a:p>
          <a:endParaRPr lang="en-US"/>
        </a:p>
      </dgm:t>
    </dgm:pt>
    <dgm:pt modelId="{636856C7-9DE7-48E6-AA61-6C60E7D0B9B1}" type="sibTrans" cxnId="{296D7E17-5197-4E16-A913-C7B968C3D57F}">
      <dgm:prSet custT="1"/>
      <dgm:spPr/>
      <dgm:t>
        <a:bodyPr/>
        <a:lstStyle/>
        <a:p>
          <a:r>
            <a:rPr lang="en-US" sz="1400" dirty="0"/>
            <a:t>By end use</a:t>
          </a:r>
        </a:p>
      </dgm:t>
    </dgm:pt>
    <dgm:pt modelId="{133BD349-7DA3-4C7B-A5FF-02DB5535FA14}">
      <dgm:prSet phldrT="[Text]" custT="1"/>
      <dgm:spPr/>
      <dgm:t>
        <a:bodyPr/>
        <a:lstStyle/>
        <a:p>
          <a:r>
            <a:rPr lang="en-US" sz="1400" dirty="0"/>
            <a:t>By Region</a:t>
          </a:r>
        </a:p>
      </dgm:t>
    </dgm:pt>
    <dgm:pt modelId="{0ECF7C4E-57D1-4C6B-A231-EFD008AB99CE}" type="parTrans" cxnId="{1B482001-E1B2-4F78-9C07-948DB635925F}">
      <dgm:prSet/>
      <dgm:spPr/>
      <dgm:t>
        <a:bodyPr/>
        <a:lstStyle/>
        <a:p>
          <a:endParaRPr lang="en-US"/>
        </a:p>
      </dgm:t>
    </dgm:pt>
    <dgm:pt modelId="{0EAB0109-74DE-4844-9416-0DB9B984F0B9}" type="sibTrans" cxnId="{1B482001-E1B2-4F78-9C07-948DB635925F}">
      <dgm:prSet/>
      <dgm:spPr>
        <a:solidFill>
          <a:schemeClr val="bg1"/>
        </a:solidFill>
      </dgm:spPr>
      <dgm:t>
        <a:bodyPr/>
        <a:lstStyle/>
        <a:p>
          <a:endParaRPr lang="en-US"/>
        </a:p>
      </dgm:t>
    </dgm:pt>
    <dgm:pt modelId="{20CD6A59-56F0-4C7C-99FC-78B2707F1DF8}" type="pres">
      <dgm:prSet presAssocID="{ACAE712D-C769-4138-82B7-45FB15D94A82}" presName="Name0" presStyleCnt="0">
        <dgm:presLayoutVars>
          <dgm:chMax/>
          <dgm:chPref/>
          <dgm:dir/>
          <dgm:animLvl val="lvl"/>
        </dgm:presLayoutVars>
      </dgm:prSet>
      <dgm:spPr/>
    </dgm:pt>
    <dgm:pt modelId="{E0E9DAA8-D69F-4899-BAF3-155398EC55D3}" type="pres">
      <dgm:prSet presAssocID="{D5713A2E-1C0D-4030-8036-2D9E681E3927}" presName="composite" presStyleCnt="0"/>
      <dgm:spPr/>
    </dgm:pt>
    <dgm:pt modelId="{2C7A69A7-901A-4108-A5E8-0BAEEB77B63C}" type="pres">
      <dgm:prSet presAssocID="{D5713A2E-1C0D-4030-8036-2D9E681E3927}" presName="Parent1" presStyleLbl="node1" presStyleIdx="0" presStyleCnt="6">
        <dgm:presLayoutVars>
          <dgm:chMax val="1"/>
          <dgm:chPref val="1"/>
          <dgm:bulletEnabled val="1"/>
        </dgm:presLayoutVars>
      </dgm:prSet>
      <dgm:spPr/>
    </dgm:pt>
    <dgm:pt modelId="{8373BDEC-450A-4437-8DFD-09B0C1DEB798}" type="pres">
      <dgm:prSet presAssocID="{D5713A2E-1C0D-4030-8036-2D9E681E3927}" presName="Childtext1" presStyleLbl="revTx" presStyleIdx="0" presStyleCnt="3">
        <dgm:presLayoutVars>
          <dgm:chMax val="0"/>
          <dgm:chPref val="0"/>
          <dgm:bulletEnabled val="1"/>
        </dgm:presLayoutVars>
      </dgm:prSet>
      <dgm:spPr/>
    </dgm:pt>
    <dgm:pt modelId="{0FF8F221-DDFB-49B5-BCFE-652E4B6F8F8D}" type="pres">
      <dgm:prSet presAssocID="{D5713A2E-1C0D-4030-8036-2D9E681E3927}" presName="BalanceSpacing" presStyleCnt="0"/>
      <dgm:spPr/>
    </dgm:pt>
    <dgm:pt modelId="{12A7262A-E15A-48A0-BB20-82A754D39BD9}" type="pres">
      <dgm:prSet presAssocID="{D5713A2E-1C0D-4030-8036-2D9E681E3927}" presName="BalanceSpacing1" presStyleCnt="0"/>
      <dgm:spPr/>
    </dgm:pt>
    <dgm:pt modelId="{A40DE2E5-FDA9-4D1A-9ACF-28B2DCA997F8}" type="pres">
      <dgm:prSet presAssocID="{9A9740B9-A6B5-4B63-A467-56034125951E}" presName="Accent1Text" presStyleLbl="node1" presStyleIdx="1" presStyleCnt="6"/>
      <dgm:spPr/>
    </dgm:pt>
    <dgm:pt modelId="{60BDABEA-88E3-496B-86D4-917193146293}" type="pres">
      <dgm:prSet presAssocID="{9A9740B9-A6B5-4B63-A467-56034125951E}" presName="spaceBetweenRectangles" presStyleCnt="0"/>
      <dgm:spPr/>
    </dgm:pt>
    <dgm:pt modelId="{0DB06978-E78C-45D4-8CE2-921288817009}" type="pres">
      <dgm:prSet presAssocID="{79C5C2F9-9052-4A9F-AC3A-988750510CA2}" presName="composite" presStyleCnt="0"/>
      <dgm:spPr/>
    </dgm:pt>
    <dgm:pt modelId="{B634DE70-3440-4E96-A432-A2839F4B24CD}" type="pres">
      <dgm:prSet presAssocID="{79C5C2F9-9052-4A9F-AC3A-988750510CA2}" presName="Parent1" presStyleLbl="node1" presStyleIdx="2" presStyleCnt="6" custLinFactNeighborX="1588">
        <dgm:presLayoutVars>
          <dgm:chMax val="1"/>
          <dgm:chPref val="1"/>
          <dgm:bulletEnabled val="1"/>
        </dgm:presLayoutVars>
      </dgm:prSet>
      <dgm:spPr/>
    </dgm:pt>
    <dgm:pt modelId="{C97AF878-865D-4EED-8E83-71440BED3DB7}" type="pres">
      <dgm:prSet presAssocID="{79C5C2F9-9052-4A9F-AC3A-988750510CA2}" presName="Childtext1" presStyleLbl="revTx" presStyleIdx="1" presStyleCnt="3">
        <dgm:presLayoutVars>
          <dgm:chMax val="0"/>
          <dgm:chPref val="0"/>
          <dgm:bulletEnabled val="1"/>
        </dgm:presLayoutVars>
      </dgm:prSet>
      <dgm:spPr/>
    </dgm:pt>
    <dgm:pt modelId="{478D9488-A6E4-46C6-B0E8-74075CC08F2E}" type="pres">
      <dgm:prSet presAssocID="{79C5C2F9-9052-4A9F-AC3A-988750510CA2}" presName="BalanceSpacing" presStyleCnt="0"/>
      <dgm:spPr/>
    </dgm:pt>
    <dgm:pt modelId="{45692117-6CAB-4C35-8B96-5AA756F2C9F6}" type="pres">
      <dgm:prSet presAssocID="{79C5C2F9-9052-4A9F-AC3A-988750510CA2}" presName="BalanceSpacing1" presStyleCnt="0"/>
      <dgm:spPr/>
    </dgm:pt>
    <dgm:pt modelId="{59FD0754-351E-46FA-B079-B601F6B37CF6}" type="pres">
      <dgm:prSet presAssocID="{636856C7-9DE7-48E6-AA61-6C60E7D0B9B1}" presName="Accent1Text" presStyleLbl="node1" presStyleIdx="3" presStyleCnt="6"/>
      <dgm:spPr/>
    </dgm:pt>
    <dgm:pt modelId="{F5F87BA8-6609-4DB3-974D-EBBE30A25C46}" type="pres">
      <dgm:prSet presAssocID="{636856C7-9DE7-48E6-AA61-6C60E7D0B9B1}" presName="spaceBetweenRectangles" presStyleCnt="0"/>
      <dgm:spPr/>
    </dgm:pt>
    <dgm:pt modelId="{39781C88-6FCC-4B1D-AA85-C7979B1CC561}" type="pres">
      <dgm:prSet presAssocID="{133BD349-7DA3-4C7B-A5FF-02DB5535FA14}" presName="composite" presStyleCnt="0"/>
      <dgm:spPr/>
    </dgm:pt>
    <dgm:pt modelId="{123C2009-17CB-40DF-A08E-6F611F215333}" type="pres">
      <dgm:prSet presAssocID="{133BD349-7DA3-4C7B-A5FF-02DB5535FA14}" presName="Parent1" presStyleLbl="node1" presStyleIdx="4" presStyleCnt="6">
        <dgm:presLayoutVars>
          <dgm:chMax val="1"/>
          <dgm:chPref val="1"/>
          <dgm:bulletEnabled val="1"/>
        </dgm:presLayoutVars>
      </dgm:prSet>
      <dgm:spPr/>
    </dgm:pt>
    <dgm:pt modelId="{9049880F-6605-4B25-B132-4A897EB78530}" type="pres">
      <dgm:prSet presAssocID="{133BD349-7DA3-4C7B-A5FF-02DB5535FA14}" presName="Childtext1" presStyleLbl="revTx" presStyleIdx="2" presStyleCnt="3">
        <dgm:presLayoutVars>
          <dgm:chMax val="0"/>
          <dgm:chPref val="0"/>
          <dgm:bulletEnabled val="1"/>
        </dgm:presLayoutVars>
      </dgm:prSet>
      <dgm:spPr/>
    </dgm:pt>
    <dgm:pt modelId="{3F39D6E7-7518-4001-B6AE-7A4B2D2A9C86}" type="pres">
      <dgm:prSet presAssocID="{133BD349-7DA3-4C7B-A5FF-02DB5535FA14}" presName="BalanceSpacing" presStyleCnt="0"/>
      <dgm:spPr/>
    </dgm:pt>
    <dgm:pt modelId="{CDA431F8-F2D4-4F2E-BF05-60C07E43E561}" type="pres">
      <dgm:prSet presAssocID="{133BD349-7DA3-4C7B-A5FF-02DB5535FA14}" presName="BalanceSpacing1" presStyleCnt="0"/>
      <dgm:spPr/>
    </dgm:pt>
    <dgm:pt modelId="{35E7BC65-363F-48EA-8A7C-B6FAAC675ABF}" type="pres">
      <dgm:prSet presAssocID="{0EAB0109-74DE-4844-9416-0DB9B984F0B9}" presName="Accent1Text" presStyleLbl="node1" presStyleIdx="5" presStyleCnt="6"/>
      <dgm:spPr/>
    </dgm:pt>
  </dgm:ptLst>
  <dgm:cxnLst>
    <dgm:cxn modelId="{1B482001-E1B2-4F78-9C07-948DB635925F}" srcId="{ACAE712D-C769-4138-82B7-45FB15D94A82}" destId="{133BD349-7DA3-4C7B-A5FF-02DB5535FA14}" srcOrd="2" destOrd="0" parTransId="{0ECF7C4E-57D1-4C6B-A231-EFD008AB99CE}" sibTransId="{0EAB0109-74DE-4844-9416-0DB9B984F0B9}"/>
    <dgm:cxn modelId="{24A64207-90D1-4355-85B4-EA40C2B30921}" srcId="{ACAE712D-C769-4138-82B7-45FB15D94A82}" destId="{D5713A2E-1C0D-4030-8036-2D9E681E3927}" srcOrd="0" destOrd="0" parTransId="{58CAB0EF-67AE-4FA6-BAD6-49F1DF5D8F50}" sibTransId="{9A9740B9-A6B5-4B63-A467-56034125951E}"/>
    <dgm:cxn modelId="{296D7E17-5197-4E16-A913-C7B968C3D57F}" srcId="{ACAE712D-C769-4138-82B7-45FB15D94A82}" destId="{79C5C2F9-9052-4A9F-AC3A-988750510CA2}" srcOrd="1" destOrd="0" parTransId="{AE4666FD-DEEF-432A-BB6F-83F5B90B7025}" sibTransId="{636856C7-9DE7-48E6-AA61-6C60E7D0B9B1}"/>
    <dgm:cxn modelId="{EF1F2732-ED2F-4FDD-81D5-F935C507781A}" type="presOf" srcId="{133BD349-7DA3-4C7B-A5FF-02DB5535FA14}" destId="{123C2009-17CB-40DF-A08E-6F611F215333}" srcOrd="0" destOrd="0" presId="urn:microsoft.com/office/officeart/2008/layout/AlternatingHexagons"/>
    <dgm:cxn modelId="{76578245-F3D8-47B6-B98C-94631F218F52}" type="presOf" srcId="{D5713A2E-1C0D-4030-8036-2D9E681E3927}" destId="{2C7A69A7-901A-4108-A5E8-0BAEEB77B63C}" srcOrd="0" destOrd="0" presId="urn:microsoft.com/office/officeart/2008/layout/AlternatingHexagons"/>
    <dgm:cxn modelId="{C71F7371-FBE6-4165-B048-4BEF1F4D8948}" type="presOf" srcId="{9A9740B9-A6B5-4B63-A467-56034125951E}" destId="{A40DE2E5-FDA9-4D1A-9ACF-28B2DCA997F8}" srcOrd="0" destOrd="0" presId="urn:microsoft.com/office/officeart/2008/layout/AlternatingHexagons"/>
    <dgm:cxn modelId="{8BAAF080-48A8-45D7-AF51-D04BDC11AF0B}" type="presOf" srcId="{0EAB0109-74DE-4844-9416-0DB9B984F0B9}" destId="{35E7BC65-363F-48EA-8A7C-B6FAAC675ABF}" srcOrd="0" destOrd="0" presId="urn:microsoft.com/office/officeart/2008/layout/AlternatingHexagons"/>
    <dgm:cxn modelId="{D85E80A4-5149-4855-93FC-5B27404EB72F}" type="presOf" srcId="{636856C7-9DE7-48E6-AA61-6C60E7D0B9B1}" destId="{59FD0754-351E-46FA-B079-B601F6B37CF6}" srcOrd="0" destOrd="0" presId="urn:microsoft.com/office/officeart/2008/layout/AlternatingHexagons"/>
    <dgm:cxn modelId="{69F96CBA-C8B9-4CA5-9379-F654915B7A3A}" type="presOf" srcId="{ACAE712D-C769-4138-82B7-45FB15D94A82}" destId="{20CD6A59-56F0-4C7C-99FC-78B2707F1DF8}" srcOrd="0" destOrd="0" presId="urn:microsoft.com/office/officeart/2008/layout/AlternatingHexagons"/>
    <dgm:cxn modelId="{2EBF21E0-C6F2-41D9-A3E9-C6CB36FE1B11}" type="presOf" srcId="{79C5C2F9-9052-4A9F-AC3A-988750510CA2}" destId="{B634DE70-3440-4E96-A432-A2839F4B24CD}" srcOrd="0" destOrd="0" presId="urn:microsoft.com/office/officeart/2008/layout/AlternatingHexagons"/>
    <dgm:cxn modelId="{77687594-E7F7-4F4A-A785-9D96CC7B73A5}" type="presParOf" srcId="{20CD6A59-56F0-4C7C-99FC-78B2707F1DF8}" destId="{E0E9DAA8-D69F-4899-BAF3-155398EC55D3}" srcOrd="0" destOrd="0" presId="urn:microsoft.com/office/officeart/2008/layout/AlternatingHexagons"/>
    <dgm:cxn modelId="{993DCA57-E2F3-467F-8085-C7A3A5BC7E10}" type="presParOf" srcId="{E0E9DAA8-D69F-4899-BAF3-155398EC55D3}" destId="{2C7A69A7-901A-4108-A5E8-0BAEEB77B63C}" srcOrd="0" destOrd="0" presId="urn:microsoft.com/office/officeart/2008/layout/AlternatingHexagons"/>
    <dgm:cxn modelId="{C1071EA2-0DBB-4FDA-B1B7-D60FA240F309}" type="presParOf" srcId="{E0E9DAA8-D69F-4899-BAF3-155398EC55D3}" destId="{8373BDEC-450A-4437-8DFD-09B0C1DEB798}" srcOrd="1" destOrd="0" presId="urn:microsoft.com/office/officeart/2008/layout/AlternatingHexagons"/>
    <dgm:cxn modelId="{AF4798C7-6E5F-493D-AB14-5AC3B0EA710A}" type="presParOf" srcId="{E0E9DAA8-D69F-4899-BAF3-155398EC55D3}" destId="{0FF8F221-DDFB-49B5-BCFE-652E4B6F8F8D}" srcOrd="2" destOrd="0" presId="urn:microsoft.com/office/officeart/2008/layout/AlternatingHexagons"/>
    <dgm:cxn modelId="{DB909725-FC91-4978-BD01-1164C3A4E555}" type="presParOf" srcId="{E0E9DAA8-D69F-4899-BAF3-155398EC55D3}" destId="{12A7262A-E15A-48A0-BB20-82A754D39BD9}" srcOrd="3" destOrd="0" presId="urn:microsoft.com/office/officeart/2008/layout/AlternatingHexagons"/>
    <dgm:cxn modelId="{57117E30-5609-4258-8C21-A6679C45DB33}" type="presParOf" srcId="{E0E9DAA8-D69F-4899-BAF3-155398EC55D3}" destId="{A40DE2E5-FDA9-4D1A-9ACF-28B2DCA997F8}" srcOrd="4" destOrd="0" presId="urn:microsoft.com/office/officeart/2008/layout/AlternatingHexagons"/>
    <dgm:cxn modelId="{4C2C7F8B-E51E-4174-BB42-B6100CB62DE7}" type="presParOf" srcId="{20CD6A59-56F0-4C7C-99FC-78B2707F1DF8}" destId="{60BDABEA-88E3-496B-86D4-917193146293}" srcOrd="1" destOrd="0" presId="urn:microsoft.com/office/officeart/2008/layout/AlternatingHexagons"/>
    <dgm:cxn modelId="{4477BA93-6182-41BA-9D36-01BEF76F1EEF}" type="presParOf" srcId="{20CD6A59-56F0-4C7C-99FC-78B2707F1DF8}" destId="{0DB06978-E78C-45D4-8CE2-921288817009}" srcOrd="2" destOrd="0" presId="urn:microsoft.com/office/officeart/2008/layout/AlternatingHexagons"/>
    <dgm:cxn modelId="{A2D06F23-F905-439E-8A82-FA4B46654A4C}" type="presParOf" srcId="{0DB06978-E78C-45D4-8CE2-921288817009}" destId="{B634DE70-3440-4E96-A432-A2839F4B24CD}" srcOrd="0" destOrd="0" presId="urn:microsoft.com/office/officeart/2008/layout/AlternatingHexagons"/>
    <dgm:cxn modelId="{F521BCB0-BDBD-4032-AC68-42764DB70DD9}" type="presParOf" srcId="{0DB06978-E78C-45D4-8CE2-921288817009}" destId="{C97AF878-865D-4EED-8E83-71440BED3DB7}" srcOrd="1" destOrd="0" presId="urn:microsoft.com/office/officeart/2008/layout/AlternatingHexagons"/>
    <dgm:cxn modelId="{F286B357-444C-497F-868C-996393377225}" type="presParOf" srcId="{0DB06978-E78C-45D4-8CE2-921288817009}" destId="{478D9488-A6E4-46C6-B0E8-74075CC08F2E}" srcOrd="2" destOrd="0" presId="urn:microsoft.com/office/officeart/2008/layout/AlternatingHexagons"/>
    <dgm:cxn modelId="{BCBEE970-5CB6-497F-AA90-5D1C51B49794}" type="presParOf" srcId="{0DB06978-E78C-45D4-8CE2-921288817009}" destId="{45692117-6CAB-4C35-8B96-5AA756F2C9F6}" srcOrd="3" destOrd="0" presId="urn:microsoft.com/office/officeart/2008/layout/AlternatingHexagons"/>
    <dgm:cxn modelId="{10B6BEF1-0D09-4E91-BD1E-C21A39894B71}" type="presParOf" srcId="{0DB06978-E78C-45D4-8CE2-921288817009}" destId="{59FD0754-351E-46FA-B079-B601F6B37CF6}" srcOrd="4" destOrd="0" presId="urn:microsoft.com/office/officeart/2008/layout/AlternatingHexagons"/>
    <dgm:cxn modelId="{B3F8E353-B7F5-46D9-A869-59315B42188F}" type="presParOf" srcId="{20CD6A59-56F0-4C7C-99FC-78B2707F1DF8}" destId="{F5F87BA8-6609-4DB3-974D-EBBE30A25C46}" srcOrd="3" destOrd="0" presId="urn:microsoft.com/office/officeart/2008/layout/AlternatingHexagons"/>
    <dgm:cxn modelId="{3F5386FC-9125-4ECA-B915-BD3B0CC3D0E0}" type="presParOf" srcId="{20CD6A59-56F0-4C7C-99FC-78B2707F1DF8}" destId="{39781C88-6FCC-4B1D-AA85-C7979B1CC561}" srcOrd="4" destOrd="0" presId="urn:microsoft.com/office/officeart/2008/layout/AlternatingHexagons"/>
    <dgm:cxn modelId="{01B28DDD-F4D6-4B5F-96B0-555EC9460F74}" type="presParOf" srcId="{39781C88-6FCC-4B1D-AA85-C7979B1CC561}" destId="{123C2009-17CB-40DF-A08E-6F611F215333}" srcOrd="0" destOrd="0" presId="urn:microsoft.com/office/officeart/2008/layout/AlternatingHexagons"/>
    <dgm:cxn modelId="{5507CEEE-30FF-4E3E-AC59-8768F59DBA20}" type="presParOf" srcId="{39781C88-6FCC-4B1D-AA85-C7979B1CC561}" destId="{9049880F-6605-4B25-B132-4A897EB78530}" srcOrd="1" destOrd="0" presId="urn:microsoft.com/office/officeart/2008/layout/AlternatingHexagons"/>
    <dgm:cxn modelId="{3C227EE4-3468-4516-A4D7-02E26337E9EA}" type="presParOf" srcId="{39781C88-6FCC-4B1D-AA85-C7979B1CC561}" destId="{3F39D6E7-7518-4001-B6AE-7A4B2D2A9C86}" srcOrd="2" destOrd="0" presId="urn:microsoft.com/office/officeart/2008/layout/AlternatingHexagons"/>
    <dgm:cxn modelId="{C894FC90-2E38-4C83-8F00-B562F6277B17}" type="presParOf" srcId="{39781C88-6FCC-4B1D-AA85-C7979B1CC561}" destId="{CDA431F8-F2D4-4F2E-BF05-60C07E43E561}" srcOrd="3" destOrd="0" presId="urn:microsoft.com/office/officeart/2008/layout/AlternatingHexagons"/>
    <dgm:cxn modelId="{67D09B09-1F53-4EA9-B9BB-7B5A0A7D700A}" type="presParOf" srcId="{39781C88-6FCC-4B1D-AA85-C7979B1CC561}" destId="{35E7BC65-363F-48EA-8A7C-B6FAAC675ABF}"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4F7EA1-54D9-4218-9AC1-0454D9B14A4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7541578-BCA4-46E6-91B9-CB9941C34E77}">
      <dgm:prSet phldrT="[Text]"/>
      <dgm:spPr>
        <a:solidFill>
          <a:srgbClr val="A9D18E"/>
        </a:solidFill>
        <a:ln>
          <a:solidFill>
            <a:srgbClr val="A9D18E"/>
          </a:solidFill>
        </a:ln>
      </dgm:spPr>
      <dgm:t>
        <a:bodyPr/>
        <a:lstStyle/>
        <a:p>
          <a:r>
            <a:rPr lang="en-US" b="0" cap="none" spc="0" dirty="0">
              <a:ln w="0"/>
              <a:solidFill>
                <a:schemeClr val="tx1"/>
              </a:solidFill>
              <a:effectLst>
                <a:outerShdw blurRad="38100" dist="19050" dir="2700000" algn="tl" rotWithShape="0">
                  <a:schemeClr val="dk1">
                    <a:alpha val="40000"/>
                  </a:schemeClr>
                </a:outerShdw>
              </a:effectLst>
            </a:rPr>
            <a:t>STRENGTH</a:t>
          </a:r>
        </a:p>
        <a:p>
          <a:r>
            <a:rPr lang="en-US" dirty="0">
              <a:solidFill>
                <a:schemeClr val="tx1"/>
              </a:solidFill>
            </a:rPr>
            <a:t>the main advantage of the implementation of this technology is the projected time of delivery.</a:t>
          </a:r>
        </a:p>
      </dgm:t>
    </dgm:pt>
    <dgm:pt modelId="{4FF9C471-902E-4A7F-B770-549F9E54FC60}" type="parTrans" cxnId="{14A36398-BD7F-453A-B99A-6F1D58A85857}">
      <dgm:prSet/>
      <dgm:spPr/>
      <dgm:t>
        <a:bodyPr/>
        <a:lstStyle/>
        <a:p>
          <a:endParaRPr lang="en-US"/>
        </a:p>
      </dgm:t>
    </dgm:pt>
    <dgm:pt modelId="{CF415475-DA73-4541-9E1F-73CF1485E322}" type="sibTrans" cxnId="{14A36398-BD7F-453A-B99A-6F1D58A85857}">
      <dgm:prSet/>
      <dgm:spPr/>
      <dgm:t>
        <a:bodyPr/>
        <a:lstStyle/>
        <a:p>
          <a:endParaRPr lang="en-US"/>
        </a:p>
      </dgm:t>
    </dgm:pt>
    <dgm:pt modelId="{1FCBFFBE-8E3E-4DE6-948B-ABCE77747E73}">
      <dgm:prSet phldrT="[Text]"/>
      <dgm:spPr>
        <a:solidFill>
          <a:schemeClr val="bg1">
            <a:lumMod val="75000"/>
          </a:schemeClr>
        </a:solidFill>
        <a:ln>
          <a:solidFill>
            <a:schemeClr val="bg1">
              <a:lumMod val="75000"/>
            </a:schemeClr>
          </a:solidFill>
        </a:ln>
      </dgm:spPr>
      <dgm:t>
        <a:bodyPr/>
        <a:lstStyle/>
        <a:p>
          <a:r>
            <a:rPr lang="en-US" b="0" cap="none" spc="0" dirty="0">
              <a:ln w="0"/>
              <a:solidFill>
                <a:schemeClr val="tx1"/>
              </a:solidFill>
              <a:effectLst>
                <a:outerShdw blurRad="38100" dist="19050" dir="2700000" algn="tl" rotWithShape="0">
                  <a:schemeClr val="dk1">
                    <a:alpha val="40000"/>
                  </a:schemeClr>
                </a:outerShdw>
              </a:effectLst>
            </a:rPr>
            <a:t>WEEKNESS</a:t>
          </a:r>
          <a:endParaRPr lang="en-US" dirty="0">
            <a:solidFill>
              <a:schemeClr val="tx1"/>
            </a:solidFill>
          </a:endParaRPr>
        </a:p>
        <a:p>
          <a:r>
            <a:rPr lang="en-US" dirty="0">
              <a:solidFill>
                <a:schemeClr val="tx1"/>
              </a:solidFill>
            </a:rPr>
            <a:t>the current technology limits the flying and carrying capabilities of the drones. </a:t>
          </a:r>
        </a:p>
      </dgm:t>
    </dgm:pt>
    <dgm:pt modelId="{53A0DD73-F493-4AA3-85B5-8F7C57ACE332}" type="parTrans" cxnId="{E39F8A4F-6471-49DB-8B19-311212EBFEDF}">
      <dgm:prSet/>
      <dgm:spPr/>
      <dgm:t>
        <a:bodyPr/>
        <a:lstStyle/>
        <a:p>
          <a:endParaRPr lang="en-US"/>
        </a:p>
      </dgm:t>
    </dgm:pt>
    <dgm:pt modelId="{FEDA07A1-DCA8-467F-8EA3-10AA34744D50}" type="sibTrans" cxnId="{E39F8A4F-6471-49DB-8B19-311212EBFEDF}">
      <dgm:prSet/>
      <dgm:spPr/>
      <dgm:t>
        <a:bodyPr/>
        <a:lstStyle/>
        <a:p>
          <a:endParaRPr lang="en-US"/>
        </a:p>
      </dgm:t>
    </dgm:pt>
    <dgm:pt modelId="{52147857-26BC-43C0-B16C-3A6A0832CDBB}">
      <dgm:prSet phldrT="[Text]"/>
      <dgm:spPr>
        <a:solidFill>
          <a:schemeClr val="bg1">
            <a:lumMod val="75000"/>
          </a:schemeClr>
        </a:solidFill>
        <a:ln>
          <a:solidFill>
            <a:schemeClr val="bg1">
              <a:lumMod val="75000"/>
            </a:schemeClr>
          </a:solidFill>
        </a:ln>
      </dgm:spPr>
      <dgm:t>
        <a:bodyPr/>
        <a:lstStyle/>
        <a:p>
          <a:r>
            <a:rPr lang="en-US" b="0" cap="none" spc="0" dirty="0">
              <a:ln w="0"/>
              <a:solidFill>
                <a:schemeClr val="tx1"/>
              </a:solidFill>
              <a:effectLst>
                <a:outerShdw blurRad="38100" dist="19050" dir="2700000" algn="tl" rotWithShape="0">
                  <a:schemeClr val="dk1">
                    <a:alpha val="40000"/>
                  </a:schemeClr>
                </a:outerShdw>
              </a:effectLst>
            </a:rPr>
            <a:t>OPPORTUNITIES</a:t>
          </a:r>
          <a:endParaRPr lang="en-US" dirty="0">
            <a:solidFill>
              <a:schemeClr val="tx1"/>
            </a:solidFill>
          </a:endParaRPr>
        </a:p>
        <a:p>
          <a:r>
            <a:rPr lang="en-US" dirty="0">
              <a:solidFill>
                <a:schemeClr val="tx1"/>
              </a:solidFill>
            </a:rPr>
            <a:t>The collaboration with suppliers and developers of this technology creates the opportunity to enter a market and be a leader.</a:t>
          </a:r>
        </a:p>
      </dgm:t>
    </dgm:pt>
    <dgm:pt modelId="{E95E5BDD-0FC5-4CF0-869A-8D46EEA65AE4}" type="parTrans" cxnId="{FFC2133E-1FD7-4518-ACC3-65D24E658340}">
      <dgm:prSet/>
      <dgm:spPr/>
      <dgm:t>
        <a:bodyPr/>
        <a:lstStyle/>
        <a:p>
          <a:endParaRPr lang="en-US"/>
        </a:p>
      </dgm:t>
    </dgm:pt>
    <dgm:pt modelId="{5D16F67F-5EA4-42BB-8B6F-282C93FCA859}" type="sibTrans" cxnId="{FFC2133E-1FD7-4518-ACC3-65D24E658340}">
      <dgm:prSet/>
      <dgm:spPr/>
      <dgm:t>
        <a:bodyPr/>
        <a:lstStyle/>
        <a:p>
          <a:endParaRPr lang="en-US"/>
        </a:p>
      </dgm:t>
    </dgm:pt>
    <dgm:pt modelId="{E26ED701-67E5-46FF-A3E0-4D4AC6090068}">
      <dgm:prSet phldrT="[Text]"/>
      <dgm:spPr>
        <a:solidFill>
          <a:srgbClr val="A9D18E"/>
        </a:solidFill>
        <a:ln>
          <a:solidFill>
            <a:srgbClr val="A9D18E"/>
          </a:solidFill>
        </a:ln>
      </dgm:spPr>
      <dgm:t>
        <a:bodyPr/>
        <a:lstStyle/>
        <a:p>
          <a:r>
            <a:rPr lang="en-US" b="0" cap="none" spc="0" dirty="0">
              <a:ln w="0"/>
              <a:solidFill>
                <a:schemeClr val="tx1"/>
              </a:solidFill>
              <a:effectLst>
                <a:outerShdw blurRad="38100" dist="19050" dir="2700000" algn="tl" rotWithShape="0">
                  <a:schemeClr val="dk1">
                    <a:alpha val="40000"/>
                  </a:schemeClr>
                </a:outerShdw>
              </a:effectLst>
            </a:rPr>
            <a:t>THREATS</a:t>
          </a:r>
          <a:endParaRPr lang="en-US" dirty="0">
            <a:solidFill>
              <a:schemeClr val="tx1"/>
            </a:solidFill>
          </a:endParaRPr>
        </a:p>
        <a:p>
          <a:r>
            <a:rPr lang="en-US" dirty="0">
              <a:solidFill>
                <a:schemeClr val="tx1"/>
              </a:solidFill>
            </a:rPr>
            <a:t>one of the greatest obstacles in the wider implementation of transportation via drones is the current and future legislation</a:t>
          </a:r>
        </a:p>
      </dgm:t>
    </dgm:pt>
    <dgm:pt modelId="{D0C52C9D-1A88-4697-BD5B-E781EB1B3367}" type="parTrans" cxnId="{436A2871-9CC5-4BCC-9D6C-B1E70AA618B0}">
      <dgm:prSet/>
      <dgm:spPr/>
      <dgm:t>
        <a:bodyPr/>
        <a:lstStyle/>
        <a:p>
          <a:endParaRPr lang="en-US"/>
        </a:p>
      </dgm:t>
    </dgm:pt>
    <dgm:pt modelId="{ED239AA3-A0A7-43DD-A94A-E229C9800973}" type="sibTrans" cxnId="{436A2871-9CC5-4BCC-9D6C-B1E70AA618B0}">
      <dgm:prSet/>
      <dgm:spPr/>
      <dgm:t>
        <a:bodyPr/>
        <a:lstStyle/>
        <a:p>
          <a:endParaRPr lang="en-US"/>
        </a:p>
      </dgm:t>
    </dgm:pt>
    <dgm:pt modelId="{72975FE4-19BA-410E-8650-3AEF69503121}">
      <dgm:prSet phldrT="[Text]" custT="1"/>
      <dgm:spPr>
        <a:solidFill>
          <a:srgbClr val="6A9E98"/>
        </a:solidFill>
      </dgm:spPr>
      <dgm:t>
        <a:bodyPr/>
        <a:lstStyle/>
        <a:p>
          <a:r>
            <a:rPr lang="en-US" sz="1800" b="0" cap="none" spc="0" dirty="0">
              <a:ln w="0"/>
              <a:solidFill>
                <a:schemeClr val="tx1"/>
              </a:solidFill>
              <a:effectLst>
                <a:outerShdw blurRad="38100" dist="19050" dir="2700000" algn="tl" rotWithShape="0">
                  <a:schemeClr val="dk1">
                    <a:alpha val="40000"/>
                  </a:schemeClr>
                </a:outerShdw>
              </a:effectLst>
            </a:rPr>
            <a:t>SWOT ANALYSIS</a:t>
          </a:r>
        </a:p>
      </dgm:t>
    </dgm:pt>
    <dgm:pt modelId="{AACC399A-F5E6-4562-AFEB-A7F4815546B9}" type="parTrans" cxnId="{8386EECC-2F90-4EF1-8EB4-C8032C313A4A}">
      <dgm:prSet/>
      <dgm:spPr/>
      <dgm:t>
        <a:bodyPr/>
        <a:lstStyle/>
        <a:p>
          <a:endParaRPr lang="en-US"/>
        </a:p>
      </dgm:t>
    </dgm:pt>
    <dgm:pt modelId="{82DD59E3-6F86-4965-B54D-74BB9FBEF9F7}" type="sibTrans" cxnId="{8386EECC-2F90-4EF1-8EB4-C8032C313A4A}">
      <dgm:prSet/>
      <dgm:spPr/>
      <dgm:t>
        <a:bodyPr/>
        <a:lstStyle/>
        <a:p>
          <a:endParaRPr lang="en-US"/>
        </a:p>
      </dgm:t>
    </dgm:pt>
    <dgm:pt modelId="{73E90057-A3E2-4567-9396-ADE97D93F0DD}" type="pres">
      <dgm:prSet presAssocID="{884F7EA1-54D9-4218-9AC1-0454D9B14A4C}" presName="diagram" presStyleCnt="0">
        <dgm:presLayoutVars>
          <dgm:dir/>
          <dgm:resizeHandles val="exact"/>
        </dgm:presLayoutVars>
      </dgm:prSet>
      <dgm:spPr/>
    </dgm:pt>
    <dgm:pt modelId="{1D2909A7-F40C-4976-A2BE-759EEF1253A9}" type="pres">
      <dgm:prSet presAssocID="{97541578-BCA4-46E6-91B9-CB9941C34E77}" presName="node" presStyleLbl="node1" presStyleIdx="0" presStyleCnt="5">
        <dgm:presLayoutVars>
          <dgm:bulletEnabled val="1"/>
        </dgm:presLayoutVars>
      </dgm:prSet>
      <dgm:spPr/>
    </dgm:pt>
    <dgm:pt modelId="{08EC72BF-3836-4B3D-B5E0-C19A4D549C24}" type="pres">
      <dgm:prSet presAssocID="{CF415475-DA73-4541-9E1F-73CF1485E322}" presName="sibTrans" presStyleCnt="0"/>
      <dgm:spPr/>
    </dgm:pt>
    <dgm:pt modelId="{86B366E0-2E2C-4869-9B62-63C1FDBB4774}" type="pres">
      <dgm:prSet presAssocID="{1FCBFFBE-8E3E-4DE6-948B-ABCE77747E73}" presName="node" presStyleLbl="node1" presStyleIdx="1" presStyleCnt="5">
        <dgm:presLayoutVars>
          <dgm:bulletEnabled val="1"/>
        </dgm:presLayoutVars>
      </dgm:prSet>
      <dgm:spPr/>
    </dgm:pt>
    <dgm:pt modelId="{E0C4EE98-664C-42D8-9E73-44E841A82104}" type="pres">
      <dgm:prSet presAssocID="{FEDA07A1-DCA8-467F-8EA3-10AA34744D50}" presName="sibTrans" presStyleCnt="0"/>
      <dgm:spPr/>
    </dgm:pt>
    <dgm:pt modelId="{BFDFFA35-A24F-4E85-ABAF-933E30DFEDEF}" type="pres">
      <dgm:prSet presAssocID="{52147857-26BC-43C0-B16C-3A6A0832CDBB}" presName="node" presStyleLbl="node1" presStyleIdx="2" presStyleCnt="5">
        <dgm:presLayoutVars>
          <dgm:bulletEnabled val="1"/>
        </dgm:presLayoutVars>
      </dgm:prSet>
      <dgm:spPr/>
    </dgm:pt>
    <dgm:pt modelId="{5683F644-E8E5-4B76-A9F4-63B802640680}" type="pres">
      <dgm:prSet presAssocID="{5D16F67F-5EA4-42BB-8B6F-282C93FCA859}" presName="sibTrans" presStyleCnt="0"/>
      <dgm:spPr/>
    </dgm:pt>
    <dgm:pt modelId="{EBF2889A-8B28-449F-8E98-76DCABB51D85}" type="pres">
      <dgm:prSet presAssocID="{E26ED701-67E5-46FF-A3E0-4D4AC6090068}" presName="node" presStyleLbl="node1" presStyleIdx="3" presStyleCnt="5">
        <dgm:presLayoutVars>
          <dgm:bulletEnabled val="1"/>
        </dgm:presLayoutVars>
      </dgm:prSet>
      <dgm:spPr/>
    </dgm:pt>
    <dgm:pt modelId="{04D91FD8-0A5A-4A9F-B6DB-13C7E60A751A}" type="pres">
      <dgm:prSet presAssocID="{ED239AA3-A0A7-43DD-A94A-E229C9800973}" presName="sibTrans" presStyleCnt="0"/>
      <dgm:spPr/>
    </dgm:pt>
    <dgm:pt modelId="{82DC3F27-FB02-4F0E-91C0-B3C75A1AD106}" type="pres">
      <dgm:prSet presAssocID="{72975FE4-19BA-410E-8650-3AEF69503121}" presName="node" presStyleLbl="node1" presStyleIdx="4" presStyleCnt="5" custLinFactNeighborX="3767" custLinFactNeighborY="-3460">
        <dgm:presLayoutVars>
          <dgm:bulletEnabled val="1"/>
        </dgm:presLayoutVars>
      </dgm:prSet>
      <dgm:spPr/>
    </dgm:pt>
  </dgm:ptLst>
  <dgm:cxnLst>
    <dgm:cxn modelId="{D40A6302-4A94-4306-A0AD-53DC6112C081}" type="presOf" srcId="{884F7EA1-54D9-4218-9AC1-0454D9B14A4C}" destId="{73E90057-A3E2-4567-9396-ADE97D93F0DD}" srcOrd="0" destOrd="0" presId="urn:microsoft.com/office/officeart/2005/8/layout/default"/>
    <dgm:cxn modelId="{BBAC0427-3B38-4291-B827-BEC17EAC7268}" type="presOf" srcId="{72975FE4-19BA-410E-8650-3AEF69503121}" destId="{82DC3F27-FB02-4F0E-91C0-B3C75A1AD106}" srcOrd="0" destOrd="0" presId="urn:microsoft.com/office/officeart/2005/8/layout/default"/>
    <dgm:cxn modelId="{FFC2133E-1FD7-4518-ACC3-65D24E658340}" srcId="{884F7EA1-54D9-4218-9AC1-0454D9B14A4C}" destId="{52147857-26BC-43C0-B16C-3A6A0832CDBB}" srcOrd="2" destOrd="0" parTransId="{E95E5BDD-0FC5-4CF0-869A-8D46EEA65AE4}" sibTransId="{5D16F67F-5EA4-42BB-8B6F-282C93FCA859}"/>
    <dgm:cxn modelId="{C527FE6E-1CD0-4293-B748-FB7FF5157B96}" type="presOf" srcId="{97541578-BCA4-46E6-91B9-CB9941C34E77}" destId="{1D2909A7-F40C-4976-A2BE-759EEF1253A9}" srcOrd="0" destOrd="0" presId="urn:microsoft.com/office/officeart/2005/8/layout/default"/>
    <dgm:cxn modelId="{E39F8A4F-6471-49DB-8B19-311212EBFEDF}" srcId="{884F7EA1-54D9-4218-9AC1-0454D9B14A4C}" destId="{1FCBFFBE-8E3E-4DE6-948B-ABCE77747E73}" srcOrd="1" destOrd="0" parTransId="{53A0DD73-F493-4AA3-85B5-8F7C57ACE332}" sibTransId="{FEDA07A1-DCA8-467F-8EA3-10AA34744D50}"/>
    <dgm:cxn modelId="{436A2871-9CC5-4BCC-9D6C-B1E70AA618B0}" srcId="{884F7EA1-54D9-4218-9AC1-0454D9B14A4C}" destId="{E26ED701-67E5-46FF-A3E0-4D4AC6090068}" srcOrd="3" destOrd="0" parTransId="{D0C52C9D-1A88-4697-BD5B-E781EB1B3367}" sibTransId="{ED239AA3-A0A7-43DD-A94A-E229C9800973}"/>
    <dgm:cxn modelId="{14A36398-BD7F-453A-B99A-6F1D58A85857}" srcId="{884F7EA1-54D9-4218-9AC1-0454D9B14A4C}" destId="{97541578-BCA4-46E6-91B9-CB9941C34E77}" srcOrd="0" destOrd="0" parTransId="{4FF9C471-902E-4A7F-B770-549F9E54FC60}" sibTransId="{CF415475-DA73-4541-9E1F-73CF1485E322}"/>
    <dgm:cxn modelId="{CFCC6EB5-3A71-4926-9BB0-66C59216673A}" type="presOf" srcId="{1FCBFFBE-8E3E-4DE6-948B-ABCE77747E73}" destId="{86B366E0-2E2C-4869-9B62-63C1FDBB4774}" srcOrd="0" destOrd="0" presId="urn:microsoft.com/office/officeart/2005/8/layout/default"/>
    <dgm:cxn modelId="{B47D34BD-FEFA-444D-8048-6A56E2725167}" type="presOf" srcId="{E26ED701-67E5-46FF-A3E0-4D4AC6090068}" destId="{EBF2889A-8B28-449F-8E98-76DCABB51D85}" srcOrd="0" destOrd="0" presId="urn:microsoft.com/office/officeart/2005/8/layout/default"/>
    <dgm:cxn modelId="{8386EECC-2F90-4EF1-8EB4-C8032C313A4A}" srcId="{884F7EA1-54D9-4218-9AC1-0454D9B14A4C}" destId="{72975FE4-19BA-410E-8650-3AEF69503121}" srcOrd="4" destOrd="0" parTransId="{AACC399A-F5E6-4562-AFEB-A7F4815546B9}" sibTransId="{82DD59E3-6F86-4965-B54D-74BB9FBEF9F7}"/>
    <dgm:cxn modelId="{2DCC62CE-309D-4F31-AFFD-A42AF372080E}" type="presOf" srcId="{52147857-26BC-43C0-B16C-3A6A0832CDBB}" destId="{BFDFFA35-A24F-4E85-ABAF-933E30DFEDEF}" srcOrd="0" destOrd="0" presId="urn:microsoft.com/office/officeart/2005/8/layout/default"/>
    <dgm:cxn modelId="{E00ACECB-685F-4E6F-BAD8-B4574E235384}" type="presParOf" srcId="{73E90057-A3E2-4567-9396-ADE97D93F0DD}" destId="{1D2909A7-F40C-4976-A2BE-759EEF1253A9}" srcOrd="0" destOrd="0" presId="urn:microsoft.com/office/officeart/2005/8/layout/default"/>
    <dgm:cxn modelId="{FBF91DA7-276A-40AD-B2BF-EBDA13290256}" type="presParOf" srcId="{73E90057-A3E2-4567-9396-ADE97D93F0DD}" destId="{08EC72BF-3836-4B3D-B5E0-C19A4D549C24}" srcOrd="1" destOrd="0" presId="urn:microsoft.com/office/officeart/2005/8/layout/default"/>
    <dgm:cxn modelId="{2345FAB3-99DE-4F9D-A64E-B3DED45CB4B0}" type="presParOf" srcId="{73E90057-A3E2-4567-9396-ADE97D93F0DD}" destId="{86B366E0-2E2C-4869-9B62-63C1FDBB4774}" srcOrd="2" destOrd="0" presId="urn:microsoft.com/office/officeart/2005/8/layout/default"/>
    <dgm:cxn modelId="{92325E87-3CF9-4C25-A1AE-1CE5A77FB9E7}" type="presParOf" srcId="{73E90057-A3E2-4567-9396-ADE97D93F0DD}" destId="{E0C4EE98-664C-42D8-9E73-44E841A82104}" srcOrd="3" destOrd="0" presId="urn:microsoft.com/office/officeart/2005/8/layout/default"/>
    <dgm:cxn modelId="{E91BE570-160A-4E06-8494-D09D0A077CFC}" type="presParOf" srcId="{73E90057-A3E2-4567-9396-ADE97D93F0DD}" destId="{BFDFFA35-A24F-4E85-ABAF-933E30DFEDEF}" srcOrd="4" destOrd="0" presId="urn:microsoft.com/office/officeart/2005/8/layout/default"/>
    <dgm:cxn modelId="{5EDA70A2-F016-4D1F-B91C-D87AFB673666}" type="presParOf" srcId="{73E90057-A3E2-4567-9396-ADE97D93F0DD}" destId="{5683F644-E8E5-4B76-A9F4-63B802640680}" srcOrd="5" destOrd="0" presId="urn:microsoft.com/office/officeart/2005/8/layout/default"/>
    <dgm:cxn modelId="{EDCC25F0-2297-4470-B6DF-6099A9BF5A76}" type="presParOf" srcId="{73E90057-A3E2-4567-9396-ADE97D93F0DD}" destId="{EBF2889A-8B28-449F-8E98-76DCABB51D85}" srcOrd="6" destOrd="0" presId="urn:microsoft.com/office/officeart/2005/8/layout/default"/>
    <dgm:cxn modelId="{6633AA49-BB91-403E-AD86-205479E6248B}" type="presParOf" srcId="{73E90057-A3E2-4567-9396-ADE97D93F0DD}" destId="{04D91FD8-0A5A-4A9F-B6DB-13C7E60A751A}" srcOrd="7" destOrd="0" presId="urn:microsoft.com/office/officeart/2005/8/layout/default"/>
    <dgm:cxn modelId="{03F6ADF7-F60B-4CF7-86CC-E4252DFC1135}" type="presParOf" srcId="{73E90057-A3E2-4567-9396-ADE97D93F0DD}" destId="{82DC3F27-FB02-4F0E-91C0-B3C75A1AD106}" srcOrd="8"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B900A5-B21A-49A3-8B3C-1FFAE86718F6}"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CD81DCBD-4A1A-428F-AA1A-161D2F51056D}">
      <dgm:prSet phldrT="[Text]"/>
      <dgm:spPr/>
      <dgm:t>
        <a:bodyPr/>
        <a:lstStyle/>
        <a:p>
          <a:r>
            <a:rPr lang="en-US" dirty="0"/>
            <a:t>CHALLENGES</a:t>
          </a:r>
        </a:p>
      </dgm:t>
    </dgm:pt>
    <dgm:pt modelId="{02B5309F-80D2-4ACB-980D-D33BE21E3715}" type="parTrans" cxnId="{33612F5D-8735-4332-B1BC-2AE133DC3B56}">
      <dgm:prSet/>
      <dgm:spPr/>
      <dgm:t>
        <a:bodyPr/>
        <a:lstStyle/>
        <a:p>
          <a:endParaRPr lang="en-US"/>
        </a:p>
      </dgm:t>
    </dgm:pt>
    <dgm:pt modelId="{F1C89376-6F65-4509-8839-0808661BD6F2}" type="sibTrans" cxnId="{33612F5D-8735-4332-B1BC-2AE133DC3B56}">
      <dgm:prSet/>
      <dgm:spPr/>
      <dgm:t>
        <a:bodyPr/>
        <a:lstStyle/>
        <a:p>
          <a:endParaRPr lang="en-US"/>
        </a:p>
      </dgm:t>
    </dgm:pt>
    <dgm:pt modelId="{8BA86938-818E-4AB5-A097-969B6D98D518}">
      <dgm:prSet phldrT="[Text]"/>
      <dgm:spPr/>
      <dgm:t>
        <a:bodyPr/>
        <a:lstStyle/>
        <a:p>
          <a:r>
            <a:rPr lang="en-US" b="0" i="0" dirty="0"/>
            <a:t>Talent availability for scaled operations:</a:t>
          </a:r>
          <a:endParaRPr lang="en-US" dirty="0"/>
        </a:p>
      </dgm:t>
    </dgm:pt>
    <dgm:pt modelId="{807038FC-CBE1-42FA-98DA-8976393B1B0E}" type="parTrans" cxnId="{FC6BC339-D34A-4741-A9B0-71F16105CD6C}">
      <dgm:prSet/>
      <dgm:spPr/>
      <dgm:t>
        <a:bodyPr/>
        <a:lstStyle/>
        <a:p>
          <a:endParaRPr lang="en-US"/>
        </a:p>
      </dgm:t>
    </dgm:pt>
    <dgm:pt modelId="{ED008CD3-57FE-497A-B7AF-EC97FF014FB0}" type="sibTrans" cxnId="{FC6BC339-D34A-4741-A9B0-71F16105CD6C}">
      <dgm:prSet/>
      <dgm:spPr/>
      <dgm:t>
        <a:bodyPr/>
        <a:lstStyle/>
        <a:p>
          <a:endParaRPr lang="en-US"/>
        </a:p>
      </dgm:t>
    </dgm:pt>
    <dgm:pt modelId="{363D0BA0-281F-42C9-A18E-0C8B29F6162A}">
      <dgm:prSet/>
      <dgm:spPr/>
      <dgm:t>
        <a:bodyPr/>
        <a:lstStyle/>
        <a:p>
          <a:r>
            <a:rPr lang="en-US" b="0" i="0"/>
            <a:t>Infrastructure:</a:t>
          </a:r>
          <a:endParaRPr lang="en-US"/>
        </a:p>
      </dgm:t>
    </dgm:pt>
    <dgm:pt modelId="{9F27783E-001A-4F06-9EC7-0D4A45825626}" type="parTrans" cxnId="{EA6DE3CE-823B-4900-9F66-C49063604CE7}">
      <dgm:prSet/>
      <dgm:spPr/>
      <dgm:t>
        <a:bodyPr/>
        <a:lstStyle/>
        <a:p>
          <a:endParaRPr lang="en-US"/>
        </a:p>
      </dgm:t>
    </dgm:pt>
    <dgm:pt modelId="{B99B4CF2-C2A8-4619-BC3C-3EFA48533F3E}" type="sibTrans" cxnId="{EA6DE3CE-823B-4900-9F66-C49063604CE7}">
      <dgm:prSet/>
      <dgm:spPr/>
      <dgm:t>
        <a:bodyPr/>
        <a:lstStyle/>
        <a:p>
          <a:endParaRPr lang="en-US"/>
        </a:p>
      </dgm:t>
    </dgm:pt>
    <dgm:pt modelId="{2891BE58-50CB-4F90-A334-971A685FA997}">
      <dgm:prSet/>
      <dgm:spPr/>
      <dgm:t>
        <a:bodyPr/>
        <a:lstStyle/>
        <a:p>
          <a:r>
            <a:rPr lang="en-US" b="0" i="0"/>
            <a:t>Public acceptance</a:t>
          </a:r>
          <a:endParaRPr lang="en-US"/>
        </a:p>
      </dgm:t>
    </dgm:pt>
    <dgm:pt modelId="{065646E5-4F9A-4B36-8873-427938483F7F}" type="parTrans" cxnId="{6086DB78-2C20-4882-98A4-70A9AAA8398E}">
      <dgm:prSet/>
      <dgm:spPr/>
      <dgm:t>
        <a:bodyPr/>
        <a:lstStyle/>
        <a:p>
          <a:endParaRPr lang="en-US"/>
        </a:p>
      </dgm:t>
    </dgm:pt>
    <dgm:pt modelId="{316C3438-2D70-4F90-8440-017C76FFC836}" type="sibTrans" cxnId="{6086DB78-2C20-4882-98A4-70A9AAA8398E}">
      <dgm:prSet/>
      <dgm:spPr/>
      <dgm:t>
        <a:bodyPr/>
        <a:lstStyle/>
        <a:p>
          <a:endParaRPr lang="en-US"/>
        </a:p>
      </dgm:t>
    </dgm:pt>
    <dgm:pt modelId="{575BEE88-0868-41BE-B34B-F4DF400E68B3}">
      <dgm:prSet phldrT="[Text]"/>
      <dgm:spPr/>
      <dgm:t>
        <a:bodyPr/>
        <a:lstStyle/>
        <a:p>
          <a:r>
            <a:rPr lang="en-US" b="0" i="0" dirty="0"/>
            <a:t>Legislative and regulatory issues: </a:t>
          </a:r>
          <a:endParaRPr lang="en-US" dirty="0"/>
        </a:p>
      </dgm:t>
    </dgm:pt>
    <dgm:pt modelId="{76195F53-24A4-497F-AF01-38539ABDFAC4}" type="sibTrans" cxnId="{C45DEA2D-9443-4A89-866A-5A1D67C1F026}">
      <dgm:prSet/>
      <dgm:spPr/>
      <dgm:t>
        <a:bodyPr/>
        <a:lstStyle/>
        <a:p>
          <a:endParaRPr lang="en-US"/>
        </a:p>
      </dgm:t>
    </dgm:pt>
    <dgm:pt modelId="{524598C0-CAE3-4635-ADFC-D583ED6938FF}" type="parTrans" cxnId="{C45DEA2D-9443-4A89-866A-5A1D67C1F026}">
      <dgm:prSet/>
      <dgm:spPr/>
      <dgm:t>
        <a:bodyPr/>
        <a:lstStyle/>
        <a:p>
          <a:endParaRPr lang="en-US"/>
        </a:p>
      </dgm:t>
    </dgm:pt>
    <dgm:pt modelId="{589E33E8-ADF8-42D0-A833-295C1FD85291}" type="pres">
      <dgm:prSet presAssocID="{B5B900A5-B21A-49A3-8B3C-1FFAE86718F6}" presName="layout" presStyleCnt="0">
        <dgm:presLayoutVars>
          <dgm:chMax/>
          <dgm:chPref/>
          <dgm:dir/>
          <dgm:animOne val="branch"/>
          <dgm:animLvl val="lvl"/>
          <dgm:resizeHandles/>
        </dgm:presLayoutVars>
      </dgm:prSet>
      <dgm:spPr/>
    </dgm:pt>
    <dgm:pt modelId="{73621372-FCAE-4707-9616-1C6DD9CD00B0}" type="pres">
      <dgm:prSet presAssocID="{CD81DCBD-4A1A-428F-AA1A-161D2F51056D}" presName="root" presStyleCnt="0">
        <dgm:presLayoutVars>
          <dgm:chMax/>
          <dgm:chPref val="4"/>
        </dgm:presLayoutVars>
      </dgm:prSet>
      <dgm:spPr/>
    </dgm:pt>
    <dgm:pt modelId="{679F1426-80F1-4B5C-932F-F9AB81CF7762}" type="pres">
      <dgm:prSet presAssocID="{CD81DCBD-4A1A-428F-AA1A-161D2F51056D}" presName="rootComposite" presStyleCnt="0">
        <dgm:presLayoutVars/>
      </dgm:prSet>
      <dgm:spPr/>
    </dgm:pt>
    <dgm:pt modelId="{B48ABECC-A9BD-42B7-967E-BFD7B3F192A6}" type="pres">
      <dgm:prSet presAssocID="{CD81DCBD-4A1A-428F-AA1A-161D2F51056D}" presName="rootText" presStyleLbl="node0" presStyleIdx="0" presStyleCnt="1">
        <dgm:presLayoutVars>
          <dgm:chMax/>
          <dgm:chPref val="4"/>
        </dgm:presLayoutVars>
      </dgm:prSet>
      <dgm:spPr/>
    </dgm:pt>
    <dgm:pt modelId="{3A7A17A7-1392-43EA-BC08-2279A65BC2D2}" type="pres">
      <dgm:prSet presAssocID="{CD81DCBD-4A1A-428F-AA1A-161D2F51056D}" presName="childShape" presStyleCnt="0">
        <dgm:presLayoutVars>
          <dgm:chMax val="0"/>
          <dgm:chPref val="0"/>
        </dgm:presLayoutVars>
      </dgm:prSet>
      <dgm:spPr/>
    </dgm:pt>
    <dgm:pt modelId="{A98EBA52-384A-4373-ACC7-85ADBC570985}" type="pres">
      <dgm:prSet presAssocID="{575BEE88-0868-41BE-B34B-F4DF400E68B3}" presName="childComposite" presStyleCnt="0">
        <dgm:presLayoutVars>
          <dgm:chMax val="0"/>
          <dgm:chPref val="0"/>
        </dgm:presLayoutVars>
      </dgm:prSet>
      <dgm:spPr/>
    </dgm:pt>
    <dgm:pt modelId="{02C0D6D8-ED66-46D9-960C-9F0A52912F05}" type="pres">
      <dgm:prSet presAssocID="{575BEE88-0868-41BE-B34B-F4DF400E68B3}" presName="Image" presStyleLbl="node1" presStyleIdx="0" presStyleCnt="4"/>
      <dgm:spPr/>
    </dgm:pt>
    <dgm:pt modelId="{7626D566-0E36-4DA5-B288-C960A4ADCA49}" type="pres">
      <dgm:prSet presAssocID="{575BEE88-0868-41BE-B34B-F4DF400E68B3}" presName="childText" presStyleLbl="lnNode1" presStyleIdx="0" presStyleCnt="4">
        <dgm:presLayoutVars>
          <dgm:chMax val="0"/>
          <dgm:chPref val="0"/>
          <dgm:bulletEnabled val="1"/>
        </dgm:presLayoutVars>
      </dgm:prSet>
      <dgm:spPr/>
    </dgm:pt>
    <dgm:pt modelId="{4148209D-2728-425F-AB73-572D124D6119}" type="pres">
      <dgm:prSet presAssocID="{8BA86938-818E-4AB5-A097-969B6D98D518}" presName="childComposite" presStyleCnt="0">
        <dgm:presLayoutVars>
          <dgm:chMax val="0"/>
          <dgm:chPref val="0"/>
        </dgm:presLayoutVars>
      </dgm:prSet>
      <dgm:spPr/>
    </dgm:pt>
    <dgm:pt modelId="{1B130BBF-2734-4886-B83F-30420A5C19F2}" type="pres">
      <dgm:prSet presAssocID="{8BA86938-818E-4AB5-A097-969B6D98D518}" presName="Image" presStyleLbl="node1" presStyleIdx="1" presStyleCnt="4"/>
      <dgm:spPr/>
    </dgm:pt>
    <dgm:pt modelId="{E460713F-00D3-4BF0-870C-3CA4EF679FF3}" type="pres">
      <dgm:prSet presAssocID="{8BA86938-818E-4AB5-A097-969B6D98D518}" presName="childText" presStyleLbl="lnNode1" presStyleIdx="1" presStyleCnt="4">
        <dgm:presLayoutVars>
          <dgm:chMax val="0"/>
          <dgm:chPref val="0"/>
          <dgm:bulletEnabled val="1"/>
        </dgm:presLayoutVars>
      </dgm:prSet>
      <dgm:spPr/>
    </dgm:pt>
    <dgm:pt modelId="{13C047D0-5315-4E90-8E3A-CF4ACF2428C2}" type="pres">
      <dgm:prSet presAssocID="{2891BE58-50CB-4F90-A334-971A685FA997}" presName="childComposite" presStyleCnt="0">
        <dgm:presLayoutVars>
          <dgm:chMax val="0"/>
          <dgm:chPref val="0"/>
        </dgm:presLayoutVars>
      </dgm:prSet>
      <dgm:spPr/>
    </dgm:pt>
    <dgm:pt modelId="{427A4A19-8F2E-41A9-BB56-3577C128F32C}" type="pres">
      <dgm:prSet presAssocID="{2891BE58-50CB-4F90-A334-971A685FA997}" presName="Image" presStyleLbl="node1" presStyleIdx="2" presStyleCnt="4"/>
      <dgm:spPr/>
    </dgm:pt>
    <dgm:pt modelId="{2468EC25-8D47-48B5-95D9-EA27251E2866}" type="pres">
      <dgm:prSet presAssocID="{2891BE58-50CB-4F90-A334-971A685FA997}" presName="childText" presStyleLbl="lnNode1" presStyleIdx="2" presStyleCnt="4">
        <dgm:presLayoutVars>
          <dgm:chMax val="0"/>
          <dgm:chPref val="0"/>
          <dgm:bulletEnabled val="1"/>
        </dgm:presLayoutVars>
      </dgm:prSet>
      <dgm:spPr/>
    </dgm:pt>
    <dgm:pt modelId="{EDB76BBD-B594-40F1-8EE2-86A70892CC21}" type="pres">
      <dgm:prSet presAssocID="{363D0BA0-281F-42C9-A18E-0C8B29F6162A}" presName="childComposite" presStyleCnt="0">
        <dgm:presLayoutVars>
          <dgm:chMax val="0"/>
          <dgm:chPref val="0"/>
        </dgm:presLayoutVars>
      </dgm:prSet>
      <dgm:spPr/>
    </dgm:pt>
    <dgm:pt modelId="{4F3C808F-20C4-4A4F-B760-E8CE5C9647C8}" type="pres">
      <dgm:prSet presAssocID="{363D0BA0-281F-42C9-A18E-0C8B29F6162A}" presName="Image" presStyleLbl="node1" presStyleIdx="3" presStyleCnt="4"/>
      <dgm:spPr/>
    </dgm:pt>
    <dgm:pt modelId="{C0CF12D3-FFA7-4535-B670-B2F278DC68B7}" type="pres">
      <dgm:prSet presAssocID="{363D0BA0-281F-42C9-A18E-0C8B29F6162A}" presName="childText" presStyleLbl="lnNode1" presStyleIdx="3" presStyleCnt="4">
        <dgm:presLayoutVars>
          <dgm:chMax val="0"/>
          <dgm:chPref val="0"/>
          <dgm:bulletEnabled val="1"/>
        </dgm:presLayoutVars>
      </dgm:prSet>
      <dgm:spPr/>
    </dgm:pt>
  </dgm:ptLst>
  <dgm:cxnLst>
    <dgm:cxn modelId="{C5EC981B-EE0E-44BC-84C7-EAB885751529}" type="presOf" srcId="{575BEE88-0868-41BE-B34B-F4DF400E68B3}" destId="{7626D566-0E36-4DA5-B288-C960A4ADCA49}" srcOrd="0" destOrd="0" presId="urn:microsoft.com/office/officeart/2008/layout/PictureAccentList"/>
    <dgm:cxn modelId="{5DB26F22-25BA-4E17-A1BC-44C9B8A9C64D}" type="presOf" srcId="{CD81DCBD-4A1A-428F-AA1A-161D2F51056D}" destId="{B48ABECC-A9BD-42B7-967E-BFD7B3F192A6}" srcOrd="0" destOrd="0" presId="urn:microsoft.com/office/officeart/2008/layout/PictureAccentList"/>
    <dgm:cxn modelId="{C45DEA2D-9443-4A89-866A-5A1D67C1F026}" srcId="{CD81DCBD-4A1A-428F-AA1A-161D2F51056D}" destId="{575BEE88-0868-41BE-B34B-F4DF400E68B3}" srcOrd="0" destOrd="0" parTransId="{524598C0-CAE3-4635-ADFC-D583ED6938FF}" sibTransId="{76195F53-24A4-497F-AF01-38539ABDFAC4}"/>
    <dgm:cxn modelId="{FC6BC339-D34A-4741-A9B0-71F16105CD6C}" srcId="{CD81DCBD-4A1A-428F-AA1A-161D2F51056D}" destId="{8BA86938-818E-4AB5-A097-969B6D98D518}" srcOrd="1" destOrd="0" parTransId="{807038FC-CBE1-42FA-98DA-8976393B1B0E}" sibTransId="{ED008CD3-57FE-497A-B7AF-EC97FF014FB0}"/>
    <dgm:cxn modelId="{88AFFC39-7D35-4412-8AB7-8E0642393076}" type="presOf" srcId="{8BA86938-818E-4AB5-A097-969B6D98D518}" destId="{E460713F-00D3-4BF0-870C-3CA4EF679FF3}" srcOrd="0" destOrd="0" presId="urn:microsoft.com/office/officeart/2008/layout/PictureAccentList"/>
    <dgm:cxn modelId="{33612F5D-8735-4332-B1BC-2AE133DC3B56}" srcId="{B5B900A5-B21A-49A3-8B3C-1FFAE86718F6}" destId="{CD81DCBD-4A1A-428F-AA1A-161D2F51056D}" srcOrd="0" destOrd="0" parTransId="{02B5309F-80D2-4ACB-980D-D33BE21E3715}" sibTransId="{F1C89376-6F65-4509-8839-0808661BD6F2}"/>
    <dgm:cxn modelId="{C92B2D61-A605-48A9-9530-DAFA503EFBF2}" type="presOf" srcId="{363D0BA0-281F-42C9-A18E-0C8B29F6162A}" destId="{C0CF12D3-FFA7-4535-B670-B2F278DC68B7}" srcOrd="0" destOrd="0" presId="urn:microsoft.com/office/officeart/2008/layout/PictureAccentList"/>
    <dgm:cxn modelId="{D99BE96D-64A9-4C22-9FBF-974FC79CCE4F}" type="presOf" srcId="{B5B900A5-B21A-49A3-8B3C-1FFAE86718F6}" destId="{589E33E8-ADF8-42D0-A833-295C1FD85291}" srcOrd="0" destOrd="0" presId="urn:microsoft.com/office/officeart/2008/layout/PictureAccentList"/>
    <dgm:cxn modelId="{6086DB78-2C20-4882-98A4-70A9AAA8398E}" srcId="{CD81DCBD-4A1A-428F-AA1A-161D2F51056D}" destId="{2891BE58-50CB-4F90-A334-971A685FA997}" srcOrd="2" destOrd="0" parTransId="{065646E5-4F9A-4B36-8873-427938483F7F}" sibTransId="{316C3438-2D70-4F90-8440-017C76FFC836}"/>
    <dgm:cxn modelId="{9DF472CA-B7D4-4684-8B7B-1C95F5FA91B9}" type="presOf" srcId="{2891BE58-50CB-4F90-A334-971A685FA997}" destId="{2468EC25-8D47-48B5-95D9-EA27251E2866}" srcOrd="0" destOrd="0" presId="urn:microsoft.com/office/officeart/2008/layout/PictureAccentList"/>
    <dgm:cxn modelId="{EA6DE3CE-823B-4900-9F66-C49063604CE7}" srcId="{CD81DCBD-4A1A-428F-AA1A-161D2F51056D}" destId="{363D0BA0-281F-42C9-A18E-0C8B29F6162A}" srcOrd="3" destOrd="0" parTransId="{9F27783E-001A-4F06-9EC7-0D4A45825626}" sibTransId="{B99B4CF2-C2A8-4619-BC3C-3EFA48533F3E}"/>
    <dgm:cxn modelId="{780995C6-69F5-4C66-AF10-89966FA7E13F}" type="presParOf" srcId="{589E33E8-ADF8-42D0-A833-295C1FD85291}" destId="{73621372-FCAE-4707-9616-1C6DD9CD00B0}" srcOrd="0" destOrd="0" presId="urn:microsoft.com/office/officeart/2008/layout/PictureAccentList"/>
    <dgm:cxn modelId="{0427252A-7299-432F-B495-6E6039FE76A6}" type="presParOf" srcId="{73621372-FCAE-4707-9616-1C6DD9CD00B0}" destId="{679F1426-80F1-4B5C-932F-F9AB81CF7762}" srcOrd="0" destOrd="0" presId="urn:microsoft.com/office/officeart/2008/layout/PictureAccentList"/>
    <dgm:cxn modelId="{F35021D1-438C-42AC-8207-AA11EC08B817}" type="presParOf" srcId="{679F1426-80F1-4B5C-932F-F9AB81CF7762}" destId="{B48ABECC-A9BD-42B7-967E-BFD7B3F192A6}" srcOrd="0" destOrd="0" presId="urn:microsoft.com/office/officeart/2008/layout/PictureAccentList"/>
    <dgm:cxn modelId="{3A1DB54D-ADE1-4E2D-B622-6838688B352C}" type="presParOf" srcId="{73621372-FCAE-4707-9616-1C6DD9CD00B0}" destId="{3A7A17A7-1392-43EA-BC08-2279A65BC2D2}" srcOrd="1" destOrd="0" presId="urn:microsoft.com/office/officeart/2008/layout/PictureAccentList"/>
    <dgm:cxn modelId="{9ABC854C-57DF-4369-8F2C-2EFFBDC28649}" type="presParOf" srcId="{3A7A17A7-1392-43EA-BC08-2279A65BC2D2}" destId="{A98EBA52-384A-4373-ACC7-85ADBC570985}" srcOrd="0" destOrd="0" presId="urn:microsoft.com/office/officeart/2008/layout/PictureAccentList"/>
    <dgm:cxn modelId="{BA6BDFFB-083D-43AF-8DD5-09D2616742D3}" type="presParOf" srcId="{A98EBA52-384A-4373-ACC7-85ADBC570985}" destId="{02C0D6D8-ED66-46D9-960C-9F0A52912F05}" srcOrd="0" destOrd="0" presId="urn:microsoft.com/office/officeart/2008/layout/PictureAccentList"/>
    <dgm:cxn modelId="{FFC5EED4-42A4-44D5-9DD5-7F45FD0011AF}" type="presParOf" srcId="{A98EBA52-384A-4373-ACC7-85ADBC570985}" destId="{7626D566-0E36-4DA5-B288-C960A4ADCA49}" srcOrd="1" destOrd="0" presId="urn:microsoft.com/office/officeart/2008/layout/PictureAccentList"/>
    <dgm:cxn modelId="{06D5E064-9A97-4EE4-9301-2E5305ED9577}" type="presParOf" srcId="{3A7A17A7-1392-43EA-BC08-2279A65BC2D2}" destId="{4148209D-2728-425F-AB73-572D124D6119}" srcOrd="1" destOrd="0" presId="urn:microsoft.com/office/officeart/2008/layout/PictureAccentList"/>
    <dgm:cxn modelId="{9B5FD788-0A07-480B-8EEB-56629B70BA4C}" type="presParOf" srcId="{4148209D-2728-425F-AB73-572D124D6119}" destId="{1B130BBF-2734-4886-B83F-30420A5C19F2}" srcOrd="0" destOrd="0" presId="urn:microsoft.com/office/officeart/2008/layout/PictureAccentList"/>
    <dgm:cxn modelId="{97718316-F1E0-428A-BD51-EEFF13386558}" type="presParOf" srcId="{4148209D-2728-425F-AB73-572D124D6119}" destId="{E460713F-00D3-4BF0-870C-3CA4EF679FF3}" srcOrd="1" destOrd="0" presId="urn:microsoft.com/office/officeart/2008/layout/PictureAccentList"/>
    <dgm:cxn modelId="{4B600A24-9D6F-4F00-ABAC-0BB84D3AF17D}" type="presParOf" srcId="{3A7A17A7-1392-43EA-BC08-2279A65BC2D2}" destId="{13C047D0-5315-4E90-8E3A-CF4ACF2428C2}" srcOrd="2" destOrd="0" presId="urn:microsoft.com/office/officeart/2008/layout/PictureAccentList"/>
    <dgm:cxn modelId="{FDC7D60E-6C22-4720-A3F0-30AB619E2594}" type="presParOf" srcId="{13C047D0-5315-4E90-8E3A-CF4ACF2428C2}" destId="{427A4A19-8F2E-41A9-BB56-3577C128F32C}" srcOrd="0" destOrd="0" presId="urn:microsoft.com/office/officeart/2008/layout/PictureAccentList"/>
    <dgm:cxn modelId="{BF88E03C-6BB1-4D5B-8CDF-D29C3ACEDD25}" type="presParOf" srcId="{13C047D0-5315-4E90-8E3A-CF4ACF2428C2}" destId="{2468EC25-8D47-48B5-95D9-EA27251E2866}" srcOrd="1" destOrd="0" presId="urn:microsoft.com/office/officeart/2008/layout/PictureAccentList"/>
    <dgm:cxn modelId="{79D602BF-7933-41F5-B161-CB054EFBE446}" type="presParOf" srcId="{3A7A17A7-1392-43EA-BC08-2279A65BC2D2}" destId="{EDB76BBD-B594-40F1-8EE2-86A70892CC21}" srcOrd="3" destOrd="0" presId="urn:microsoft.com/office/officeart/2008/layout/PictureAccentList"/>
    <dgm:cxn modelId="{F2C170BD-14D7-41CB-8E9C-8E9399D5A04D}" type="presParOf" srcId="{EDB76BBD-B594-40F1-8EE2-86A70892CC21}" destId="{4F3C808F-20C4-4A4F-B760-E8CE5C9647C8}" srcOrd="0" destOrd="0" presId="urn:microsoft.com/office/officeart/2008/layout/PictureAccentList"/>
    <dgm:cxn modelId="{B0DECB89-664E-4BF6-A4AD-D505D8DF05A2}" type="presParOf" srcId="{EDB76BBD-B594-40F1-8EE2-86A70892CC21}" destId="{C0CF12D3-FFA7-4535-B670-B2F278DC68B7}" srcOrd="1" destOrd="0" presId="urn:microsoft.com/office/officeart/2008/layout/PictureAccentLis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4321E-BF7C-4C3F-8582-DA099E43AC5A}">
      <dsp:nvSpPr>
        <dsp:cNvPr id="0" name=""/>
        <dsp:cNvSpPr/>
      </dsp:nvSpPr>
      <dsp:spPr>
        <a:xfrm>
          <a:off x="4564900" y="2553051"/>
          <a:ext cx="216649" cy="949130"/>
        </a:xfrm>
        <a:custGeom>
          <a:avLst/>
          <a:gdLst/>
          <a:ahLst/>
          <a:cxnLst/>
          <a:rect l="0" t="0" r="0" b="0"/>
          <a:pathLst>
            <a:path>
              <a:moveTo>
                <a:pt x="216649" y="0"/>
              </a:moveTo>
              <a:lnTo>
                <a:pt x="216649" y="949130"/>
              </a:lnTo>
              <a:lnTo>
                <a:pt x="0" y="94913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BE209F5-4006-415B-9855-8C0FDA6C92C8}">
      <dsp:nvSpPr>
        <dsp:cNvPr id="0" name=""/>
        <dsp:cNvSpPr/>
      </dsp:nvSpPr>
      <dsp:spPr>
        <a:xfrm>
          <a:off x="4781549" y="2553051"/>
          <a:ext cx="3744939" cy="1898261"/>
        </a:xfrm>
        <a:custGeom>
          <a:avLst/>
          <a:gdLst/>
          <a:ahLst/>
          <a:cxnLst/>
          <a:rect l="0" t="0" r="0" b="0"/>
          <a:pathLst>
            <a:path>
              <a:moveTo>
                <a:pt x="0" y="0"/>
              </a:moveTo>
              <a:lnTo>
                <a:pt x="0" y="1681611"/>
              </a:lnTo>
              <a:lnTo>
                <a:pt x="3744939" y="1681611"/>
              </a:lnTo>
              <a:lnTo>
                <a:pt x="3744939" y="1898261"/>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70F6997-7EBA-49D5-93E9-9027DD9D21EA}">
      <dsp:nvSpPr>
        <dsp:cNvPr id="0" name=""/>
        <dsp:cNvSpPr/>
      </dsp:nvSpPr>
      <dsp:spPr>
        <a:xfrm>
          <a:off x="4781549" y="2553051"/>
          <a:ext cx="1248313" cy="1898261"/>
        </a:xfrm>
        <a:custGeom>
          <a:avLst/>
          <a:gdLst/>
          <a:ahLst/>
          <a:cxnLst/>
          <a:rect l="0" t="0" r="0" b="0"/>
          <a:pathLst>
            <a:path>
              <a:moveTo>
                <a:pt x="0" y="0"/>
              </a:moveTo>
              <a:lnTo>
                <a:pt x="0" y="1681611"/>
              </a:lnTo>
              <a:lnTo>
                <a:pt x="1248313" y="1681611"/>
              </a:lnTo>
              <a:lnTo>
                <a:pt x="1248313" y="1898261"/>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7130B49-CDE9-4D1B-AB20-674C56701310}">
      <dsp:nvSpPr>
        <dsp:cNvPr id="0" name=""/>
        <dsp:cNvSpPr/>
      </dsp:nvSpPr>
      <dsp:spPr>
        <a:xfrm>
          <a:off x="3533236" y="2553051"/>
          <a:ext cx="1248313" cy="1898261"/>
        </a:xfrm>
        <a:custGeom>
          <a:avLst/>
          <a:gdLst/>
          <a:ahLst/>
          <a:cxnLst/>
          <a:rect l="0" t="0" r="0" b="0"/>
          <a:pathLst>
            <a:path>
              <a:moveTo>
                <a:pt x="1248313" y="0"/>
              </a:moveTo>
              <a:lnTo>
                <a:pt x="1248313" y="1681611"/>
              </a:lnTo>
              <a:lnTo>
                <a:pt x="0" y="1681611"/>
              </a:lnTo>
              <a:lnTo>
                <a:pt x="0" y="1898261"/>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0C47DAD-457B-4723-B720-88866DFDE9A3}">
      <dsp:nvSpPr>
        <dsp:cNvPr id="0" name=""/>
        <dsp:cNvSpPr/>
      </dsp:nvSpPr>
      <dsp:spPr>
        <a:xfrm>
          <a:off x="1036610" y="2553051"/>
          <a:ext cx="3744939" cy="1898261"/>
        </a:xfrm>
        <a:custGeom>
          <a:avLst/>
          <a:gdLst/>
          <a:ahLst/>
          <a:cxnLst/>
          <a:rect l="0" t="0" r="0" b="0"/>
          <a:pathLst>
            <a:path>
              <a:moveTo>
                <a:pt x="3744939" y="0"/>
              </a:moveTo>
              <a:lnTo>
                <a:pt x="3744939" y="1681611"/>
              </a:lnTo>
              <a:lnTo>
                <a:pt x="0" y="1681611"/>
              </a:lnTo>
              <a:lnTo>
                <a:pt x="0" y="1898261"/>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CFB815D3-29CF-4D7B-8DB8-665244493BA1}">
      <dsp:nvSpPr>
        <dsp:cNvPr id="0" name=""/>
        <dsp:cNvSpPr/>
      </dsp:nvSpPr>
      <dsp:spPr>
        <a:xfrm>
          <a:off x="3749885" y="1521387"/>
          <a:ext cx="2063327" cy="103166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solidFill>
                <a:schemeClr val="tx1"/>
              </a:solidFill>
              <a:effectLst>
                <a:outerShdw blurRad="38100" dist="19050" dir="2700000" algn="tl" rotWithShape="0">
                  <a:schemeClr val="dk1">
                    <a:alpha val="40000"/>
                  </a:schemeClr>
                </a:outerShdw>
              </a:effectLst>
            </a:rPr>
            <a:t>CEO</a:t>
          </a:r>
          <a:endParaRPr lang="en-US" sz="2000" kern="1200" dirty="0">
            <a:solidFill>
              <a:sysClr val="windowText" lastClr="000000"/>
            </a:solidFill>
          </a:endParaRPr>
        </a:p>
      </dsp:txBody>
      <dsp:txXfrm>
        <a:off x="3749885" y="1521387"/>
        <a:ext cx="2063327" cy="1031663"/>
      </dsp:txXfrm>
    </dsp:sp>
    <dsp:sp modelId="{8AAC6658-69B9-4AC5-ACE4-D843CAF115E9}">
      <dsp:nvSpPr>
        <dsp:cNvPr id="0" name=""/>
        <dsp:cNvSpPr/>
      </dsp:nvSpPr>
      <dsp:spPr>
        <a:xfrm>
          <a:off x="4946" y="4451312"/>
          <a:ext cx="2063327" cy="103166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cap="none" spc="0" dirty="0">
              <a:ln w="0"/>
              <a:solidFill>
                <a:schemeClr val="tx1"/>
              </a:solidFill>
              <a:effectLst>
                <a:outerShdw blurRad="38100" dist="19050" dir="2700000" algn="tl" rotWithShape="0">
                  <a:schemeClr val="dk1">
                    <a:alpha val="40000"/>
                  </a:schemeClr>
                </a:outerShdw>
              </a:effectLst>
            </a:rPr>
            <a:t>FINANCE DEPARTMENT</a:t>
          </a:r>
        </a:p>
      </dsp:txBody>
      <dsp:txXfrm>
        <a:off x="4946" y="4451312"/>
        <a:ext cx="2063327" cy="1031663"/>
      </dsp:txXfrm>
    </dsp:sp>
    <dsp:sp modelId="{F86AAB9C-9A6A-424D-B42D-2FFED6C83F10}">
      <dsp:nvSpPr>
        <dsp:cNvPr id="0" name=""/>
        <dsp:cNvSpPr/>
      </dsp:nvSpPr>
      <dsp:spPr>
        <a:xfrm>
          <a:off x="2501572" y="4451312"/>
          <a:ext cx="2063327" cy="103166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cap="none" spc="0" dirty="0">
              <a:ln w="0"/>
              <a:solidFill>
                <a:schemeClr val="tx1"/>
              </a:solidFill>
              <a:effectLst>
                <a:outerShdw blurRad="38100" dist="19050" dir="2700000" algn="tl" rotWithShape="0">
                  <a:schemeClr val="dk1">
                    <a:alpha val="40000"/>
                  </a:schemeClr>
                </a:outerShdw>
              </a:effectLst>
            </a:rPr>
            <a:t>HUMAN RESOURSE DEPARTMENT</a:t>
          </a:r>
        </a:p>
      </dsp:txBody>
      <dsp:txXfrm>
        <a:off x="2501572" y="4451312"/>
        <a:ext cx="2063327" cy="1031663"/>
      </dsp:txXfrm>
    </dsp:sp>
    <dsp:sp modelId="{71DA2073-30E9-4C3F-B23C-74CE65ACA591}">
      <dsp:nvSpPr>
        <dsp:cNvPr id="0" name=""/>
        <dsp:cNvSpPr/>
      </dsp:nvSpPr>
      <dsp:spPr>
        <a:xfrm>
          <a:off x="4998198" y="4451312"/>
          <a:ext cx="2063327" cy="103166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cap="none" spc="0" dirty="0">
              <a:ln w="0"/>
              <a:solidFill>
                <a:schemeClr val="tx1"/>
              </a:solidFill>
              <a:effectLst>
                <a:outerShdw blurRad="38100" dist="19050" dir="2700000" algn="tl" rotWithShape="0">
                  <a:schemeClr val="dk1">
                    <a:alpha val="40000"/>
                  </a:schemeClr>
                </a:outerShdw>
              </a:effectLst>
            </a:rPr>
            <a:t>INFORMATION TECHNOLOGY DEPARTMENT</a:t>
          </a:r>
        </a:p>
      </dsp:txBody>
      <dsp:txXfrm>
        <a:off x="4998198" y="4451312"/>
        <a:ext cx="2063327" cy="1031663"/>
      </dsp:txXfrm>
    </dsp:sp>
    <dsp:sp modelId="{AF6E31DB-09EB-48F3-AABC-E2FD253FC78F}">
      <dsp:nvSpPr>
        <dsp:cNvPr id="0" name=""/>
        <dsp:cNvSpPr/>
      </dsp:nvSpPr>
      <dsp:spPr>
        <a:xfrm>
          <a:off x="7494824" y="4451312"/>
          <a:ext cx="2063327" cy="103166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cap="none" spc="0" dirty="0">
              <a:ln w="0"/>
              <a:solidFill>
                <a:schemeClr val="tx1"/>
              </a:solidFill>
              <a:effectLst>
                <a:outerShdw blurRad="38100" dist="19050" dir="2700000" algn="tl" rotWithShape="0">
                  <a:schemeClr val="dk1">
                    <a:alpha val="40000"/>
                  </a:schemeClr>
                </a:outerShdw>
              </a:effectLst>
            </a:rPr>
            <a:t>MARKETING AND SALES DEPARTMENT</a:t>
          </a:r>
        </a:p>
      </dsp:txBody>
      <dsp:txXfrm>
        <a:off x="7494824" y="4451312"/>
        <a:ext cx="2063327" cy="1031663"/>
      </dsp:txXfrm>
    </dsp:sp>
    <dsp:sp modelId="{A68D9815-147B-4450-B6DF-52E5A84E529F}">
      <dsp:nvSpPr>
        <dsp:cNvPr id="0" name=""/>
        <dsp:cNvSpPr/>
      </dsp:nvSpPr>
      <dsp:spPr>
        <a:xfrm>
          <a:off x="2501572" y="2986350"/>
          <a:ext cx="2063327" cy="103166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cap="none" spc="0" dirty="0">
              <a:ln w="0"/>
              <a:solidFill>
                <a:schemeClr val="tx1"/>
              </a:solidFill>
              <a:effectLst>
                <a:outerShdw blurRad="38100" dist="19050" dir="2700000" algn="tl" rotWithShape="0">
                  <a:schemeClr val="dk1">
                    <a:alpha val="40000"/>
                  </a:schemeClr>
                </a:outerShdw>
              </a:effectLst>
            </a:rPr>
            <a:t>PROJECT LEADER</a:t>
          </a:r>
        </a:p>
      </dsp:txBody>
      <dsp:txXfrm>
        <a:off x="2501572" y="2986350"/>
        <a:ext cx="2063327" cy="1031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A69A7-901A-4108-A5E8-0BAEEB77B63C}">
      <dsp:nvSpPr>
        <dsp:cNvPr id="0" name=""/>
        <dsp:cNvSpPr/>
      </dsp:nvSpPr>
      <dsp:spPr>
        <a:xfrm rot="5400000">
          <a:off x="2338991" y="91564"/>
          <a:ext cx="1379083" cy="119980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By package size</a:t>
          </a:r>
        </a:p>
      </dsp:txBody>
      <dsp:txXfrm rot="-5400000">
        <a:off x="2615600" y="216831"/>
        <a:ext cx="825864" cy="949269"/>
      </dsp:txXfrm>
    </dsp:sp>
    <dsp:sp modelId="{8373BDEC-450A-4437-8DFD-09B0C1DEB798}">
      <dsp:nvSpPr>
        <dsp:cNvPr id="0" name=""/>
        <dsp:cNvSpPr/>
      </dsp:nvSpPr>
      <dsp:spPr>
        <a:xfrm>
          <a:off x="3664842" y="277740"/>
          <a:ext cx="1539057" cy="827450"/>
        </a:xfrm>
        <a:prstGeom prst="rect">
          <a:avLst/>
        </a:prstGeom>
        <a:noFill/>
        <a:ln>
          <a:noFill/>
        </a:ln>
        <a:effectLst/>
      </dsp:spPr>
      <dsp:style>
        <a:lnRef idx="0">
          <a:scrgbClr r="0" g="0" b="0"/>
        </a:lnRef>
        <a:fillRef idx="0">
          <a:scrgbClr r="0" g="0" b="0"/>
        </a:fillRef>
        <a:effectRef idx="0">
          <a:scrgbClr r="0" g="0" b="0"/>
        </a:effectRef>
        <a:fontRef idx="minor"/>
      </dsp:style>
    </dsp:sp>
    <dsp:sp modelId="{A40DE2E5-FDA9-4D1A-9ACF-28B2DCA997F8}">
      <dsp:nvSpPr>
        <dsp:cNvPr id="0" name=""/>
        <dsp:cNvSpPr/>
      </dsp:nvSpPr>
      <dsp:spPr>
        <a:xfrm rot="5400000">
          <a:off x="1043204" y="91564"/>
          <a:ext cx="1379083" cy="119980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By type</a:t>
          </a:r>
        </a:p>
      </dsp:txBody>
      <dsp:txXfrm rot="-5400000">
        <a:off x="1319813" y="216831"/>
        <a:ext cx="825864" cy="949269"/>
      </dsp:txXfrm>
    </dsp:sp>
    <dsp:sp modelId="{B634DE70-3440-4E96-A432-A2839F4B24CD}">
      <dsp:nvSpPr>
        <dsp:cNvPr id="0" name=""/>
        <dsp:cNvSpPr/>
      </dsp:nvSpPr>
      <dsp:spPr>
        <a:xfrm rot="5400000">
          <a:off x="1707668" y="1262130"/>
          <a:ext cx="1379083" cy="119980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Segmentation</a:t>
          </a:r>
        </a:p>
      </dsp:txBody>
      <dsp:txXfrm rot="-5400000">
        <a:off x="1984277" y="1387397"/>
        <a:ext cx="825864" cy="949269"/>
      </dsp:txXfrm>
    </dsp:sp>
    <dsp:sp modelId="{C97AF878-865D-4EED-8E83-71440BED3DB7}">
      <dsp:nvSpPr>
        <dsp:cNvPr id="0" name=""/>
        <dsp:cNvSpPr/>
      </dsp:nvSpPr>
      <dsp:spPr>
        <a:xfrm>
          <a:off x="239198" y="1448306"/>
          <a:ext cx="1489410" cy="827450"/>
        </a:xfrm>
        <a:prstGeom prst="rect">
          <a:avLst/>
        </a:prstGeom>
        <a:noFill/>
        <a:ln>
          <a:noFill/>
        </a:ln>
        <a:effectLst/>
      </dsp:spPr>
      <dsp:style>
        <a:lnRef idx="0">
          <a:scrgbClr r="0" g="0" b="0"/>
        </a:lnRef>
        <a:fillRef idx="0">
          <a:scrgbClr r="0" g="0" b="0"/>
        </a:fillRef>
        <a:effectRef idx="0">
          <a:scrgbClr r="0" g="0" b="0"/>
        </a:effectRef>
        <a:fontRef idx="minor"/>
      </dsp:style>
    </dsp:sp>
    <dsp:sp modelId="{59FD0754-351E-46FA-B079-B601F6B37CF6}">
      <dsp:nvSpPr>
        <dsp:cNvPr id="0" name=""/>
        <dsp:cNvSpPr/>
      </dsp:nvSpPr>
      <dsp:spPr>
        <a:xfrm rot="5400000">
          <a:off x="2984402" y="1262130"/>
          <a:ext cx="1379083" cy="119980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By end use</a:t>
          </a:r>
        </a:p>
      </dsp:txBody>
      <dsp:txXfrm rot="-5400000">
        <a:off x="3261011" y="1387397"/>
        <a:ext cx="825864" cy="949269"/>
      </dsp:txXfrm>
    </dsp:sp>
    <dsp:sp modelId="{123C2009-17CB-40DF-A08E-6F611F215333}">
      <dsp:nvSpPr>
        <dsp:cNvPr id="0" name=""/>
        <dsp:cNvSpPr/>
      </dsp:nvSpPr>
      <dsp:spPr>
        <a:xfrm rot="5400000">
          <a:off x="2338991" y="2432696"/>
          <a:ext cx="1379083" cy="119980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By Region</a:t>
          </a:r>
        </a:p>
      </dsp:txBody>
      <dsp:txXfrm rot="-5400000">
        <a:off x="2615600" y="2557963"/>
        <a:ext cx="825864" cy="949269"/>
      </dsp:txXfrm>
    </dsp:sp>
    <dsp:sp modelId="{9049880F-6605-4B25-B132-4A897EB78530}">
      <dsp:nvSpPr>
        <dsp:cNvPr id="0" name=""/>
        <dsp:cNvSpPr/>
      </dsp:nvSpPr>
      <dsp:spPr>
        <a:xfrm>
          <a:off x="3664842" y="2618873"/>
          <a:ext cx="1539057" cy="827450"/>
        </a:xfrm>
        <a:prstGeom prst="rect">
          <a:avLst/>
        </a:prstGeom>
        <a:noFill/>
        <a:ln>
          <a:noFill/>
        </a:ln>
        <a:effectLst/>
      </dsp:spPr>
      <dsp:style>
        <a:lnRef idx="0">
          <a:scrgbClr r="0" g="0" b="0"/>
        </a:lnRef>
        <a:fillRef idx="0">
          <a:scrgbClr r="0" g="0" b="0"/>
        </a:fillRef>
        <a:effectRef idx="0">
          <a:scrgbClr r="0" g="0" b="0"/>
        </a:effectRef>
        <a:fontRef idx="minor"/>
      </dsp:style>
    </dsp:sp>
    <dsp:sp modelId="{35E7BC65-363F-48EA-8A7C-B6FAAC675ABF}">
      <dsp:nvSpPr>
        <dsp:cNvPr id="0" name=""/>
        <dsp:cNvSpPr/>
      </dsp:nvSpPr>
      <dsp:spPr>
        <a:xfrm rot="5400000">
          <a:off x="1043204" y="2432696"/>
          <a:ext cx="1379083" cy="1199802"/>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319813" y="2557963"/>
        <a:ext cx="825864" cy="949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909A7-F40C-4976-A2BE-759EEF1253A9}">
      <dsp:nvSpPr>
        <dsp:cNvPr id="0" name=""/>
        <dsp:cNvSpPr/>
      </dsp:nvSpPr>
      <dsp:spPr>
        <a:xfrm>
          <a:off x="589491" y="139"/>
          <a:ext cx="2030530" cy="1218318"/>
        </a:xfrm>
        <a:prstGeom prst="rect">
          <a:avLst/>
        </a:prstGeom>
        <a:solidFill>
          <a:srgbClr val="A9D18E"/>
        </a:solidFill>
        <a:ln w="12700" cap="flat" cmpd="sng" algn="ctr">
          <a:solidFill>
            <a:srgbClr val="A9D18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cap="none" spc="0" dirty="0">
              <a:ln w="0"/>
              <a:solidFill>
                <a:schemeClr val="tx1"/>
              </a:solidFill>
              <a:effectLst>
                <a:outerShdw blurRad="38100" dist="19050" dir="2700000" algn="tl" rotWithShape="0">
                  <a:schemeClr val="dk1">
                    <a:alpha val="40000"/>
                  </a:schemeClr>
                </a:outerShdw>
              </a:effectLst>
            </a:rPr>
            <a:t>STRENGTH</a:t>
          </a:r>
        </a:p>
        <a:p>
          <a:pPr marL="0" lvl="0" indent="0" algn="ctr" defTabSz="533400">
            <a:lnSpc>
              <a:spcPct val="90000"/>
            </a:lnSpc>
            <a:spcBef>
              <a:spcPct val="0"/>
            </a:spcBef>
            <a:spcAft>
              <a:spcPct val="35000"/>
            </a:spcAft>
            <a:buNone/>
          </a:pPr>
          <a:r>
            <a:rPr lang="en-US" sz="1200" kern="1200" dirty="0">
              <a:solidFill>
                <a:schemeClr val="tx1"/>
              </a:solidFill>
            </a:rPr>
            <a:t>the main advantage of the implementation of this technology is the projected time of delivery.</a:t>
          </a:r>
        </a:p>
      </dsp:txBody>
      <dsp:txXfrm>
        <a:off x="589491" y="139"/>
        <a:ext cx="2030530" cy="1218318"/>
      </dsp:txXfrm>
    </dsp:sp>
    <dsp:sp modelId="{86B366E0-2E2C-4869-9B62-63C1FDBB4774}">
      <dsp:nvSpPr>
        <dsp:cNvPr id="0" name=""/>
        <dsp:cNvSpPr/>
      </dsp:nvSpPr>
      <dsp:spPr>
        <a:xfrm>
          <a:off x="2823075" y="139"/>
          <a:ext cx="2030530" cy="1218318"/>
        </a:xfrm>
        <a:prstGeom prst="rect">
          <a:avLst/>
        </a:prstGeom>
        <a:solidFill>
          <a:schemeClr val="bg1">
            <a:lumMod val="75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cap="none" spc="0" dirty="0">
              <a:ln w="0"/>
              <a:solidFill>
                <a:schemeClr val="tx1"/>
              </a:solidFill>
              <a:effectLst>
                <a:outerShdw blurRad="38100" dist="19050" dir="2700000" algn="tl" rotWithShape="0">
                  <a:schemeClr val="dk1">
                    <a:alpha val="40000"/>
                  </a:schemeClr>
                </a:outerShdw>
              </a:effectLst>
            </a:rPr>
            <a:t>WEEKNESS</a:t>
          </a:r>
          <a:endParaRPr lang="en-US" sz="1200" kern="1200" dirty="0">
            <a:solidFill>
              <a:schemeClr val="tx1"/>
            </a:solidFill>
          </a:endParaRPr>
        </a:p>
        <a:p>
          <a:pPr marL="0" lvl="0" indent="0" algn="ctr" defTabSz="533400">
            <a:lnSpc>
              <a:spcPct val="90000"/>
            </a:lnSpc>
            <a:spcBef>
              <a:spcPct val="0"/>
            </a:spcBef>
            <a:spcAft>
              <a:spcPct val="35000"/>
            </a:spcAft>
            <a:buNone/>
          </a:pPr>
          <a:r>
            <a:rPr lang="en-US" sz="1200" kern="1200" dirty="0">
              <a:solidFill>
                <a:schemeClr val="tx1"/>
              </a:solidFill>
            </a:rPr>
            <a:t>the current technology limits the flying and carrying capabilities of the drones. </a:t>
          </a:r>
        </a:p>
      </dsp:txBody>
      <dsp:txXfrm>
        <a:off x="2823075" y="139"/>
        <a:ext cx="2030530" cy="1218318"/>
      </dsp:txXfrm>
    </dsp:sp>
    <dsp:sp modelId="{BFDFFA35-A24F-4E85-ABAF-933E30DFEDEF}">
      <dsp:nvSpPr>
        <dsp:cNvPr id="0" name=""/>
        <dsp:cNvSpPr/>
      </dsp:nvSpPr>
      <dsp:spPr>
        <a:xfrm>
          <a:off x="589491" y="1421510"/>
          <a:ext cx="2030530" cy="1218318"/>
        </a:xfrm>
        <a:prstGeom prst="rect">
          <a:avLst/>
        </a:prstGeom>
        <a:solidFill>
          <a:schemeClr val="bg1">
            <a:lumMod val="75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cap="none" spc="0" dirty="0">
              <a:ln w="0"/>
              <a:solidFill>
                <a:schemeClr val="tx1"/>
              </a:solidFill>
              <a:effectLst>
                <a:outerShdw blurRad="38100" dist="19050" dir="2700000" algn="tl" rotWithShape="0">
                  <a:schemeClr val="dk1">
                    <a:alpha val="40000"/>
                  </a:schemeClr>
                </a:outerShdw>
              </a:effectLst>
            </a:rPr>
            <a:t>OPPORTUNITIES</a:t>
          </a:r>
          <a:endParaRPr lang="en-US" sz="1200" kern="1200" dirty="0">
            <a:solidFill>
              <a:schemeClr val="tx1"/>
            </a:solidFill>
          </a:endParaRPr>
        </a:p>
        <a:p>
          <a:pPr marL="0" lvl="0" indent="0" algn="ctr" defTabSz="533400">
            <a:lnSpc>
              <a:spcPct val="90000"/>
            </a:lnSpc>
            <a:spcBef>
              <a:spcPct val="0"/>
            </a:spcBef>
            <a:spcAft>
              <a:spcPct val="35000"/>
            </a:spcAft>
            <a:buNone/>
          </a:pPr>
          <a:r>
            <a:rPr lang="en-US" sz="1200" kern="1200" dirty="0">
              <a:solidFill>
                <a:schemeClr val="tx1"/>
              </a:solidFill>
            </a:rPr>
            <a:t>The collaboration with suppliers and developers of this technology creates the opportunity to enter a market and be a leader.</a:t>
          </a:r>
        </a:p>
      </dsp:txBody>
      <dsp:txXfrm>
        <a:off x="589491" y="1421510"/>
        <a:ext cx="2030530" cy="1218318"/>
      </dsp:txXfrm>
    </dsp:sp>
    <dsp:sp modelId="{EBF2889A-8B28-449F-8E98-76DCABB51D85}">
      <dsp:nvSpPr>
        <dsp:cNvPr id="0" name=""/>
        <dsp:cNvSpPr/>
      </dsp:nvSpPr>
      <dsp:spPr>
        <a:xfrm>
          <a:off x="2823075" y="1421510"/>
          <a:ext cx="2030530" cy="1218318"/>
        </a:xfrm>
        <a:prstGeom prst="rect">
          <a:avLst/>
        </a:prstGeom>
        <a:solidFill>
          <a:srgbClr val="A9D18E"/>
        </a:solidFill>
        <a:ln w="12700" cap="flat" cmpd="sng" algn="ctr">
          <a:solidFill>
            <a:srgbClr val="A9D18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cap="none" spc="0" dirty="0">
              <a:ln w="0"/>
              <a:solidFill>
                <a:schemeClr val="tx1"/>
              </a:solidFill>
              <a:effectLst>
                <a:outerShdw blurRad="38100" dist="19050" dir="2700000" algn="tl" rotWithShape="0">
                  <a:schemeClr val="dk1">
                    <a:alpha val="40000"/>
                  </a:schemeClr>
                </a:outerShdw>
              </a:effectLst>
            </a:rPr>
            <a:t>THREATS</a:t>
          </a:r>
          <a:endParaRPr lang="en-US" sz="1200" kern="1200" dirty="0">
            <a:solidFill>
              <a:schemeClr val="tx1"/>
            </a:solidFill>
          </a:endParaRPr>
        </a:p>
        <a:p>
          <a:pPr marL="0" lvl="0" indent="0" algn="ctr" defTabSz="533400">
            <a:lnSpc>
              <a:spcPct val="90000"/>
            </a:lnSpc>
            <a:spcBef>
              <a:spcPct val="0"/>
            </a:spcBef>
            <a:spcAft>
              <a:spcPct val="35000"/>
            </a:spcAft>
            <a:buNone/>
          </a:pPr>
          <a:r>
            <a:rPr lang="en-US" sz="1200" kern="1200" dirty="0">
              <a:solidFill>
                <a:schemeClr val="tx1"/>
              </a:solidFill>
            </a:rPr>
            <a:t>one of the greatest obstacles in the wider implementation of transportation via drones is the current and future legislation</a:t>
          </a:r>
        </a:p>
      </dsp:txBody>
      <dsp:txXfrm>
        <a:off x="2823075" y="1421510"/>
        <a:ext cx="2030530" cy="1218318"/>
      </dsp:txXfrm>
    </dsp:sp>
    <dsp:sp modelId="{82DC3F27-FB02-4F0E-91C0-B3C75A1AD106}">
      <dsp:nvSpPr>
        <dsp:cNvPr id="0" name=""/>
        <dsp:cNvSpPr/>
      </dsp:nvSpPr>
      <dsp:spPr>
        <a:xfrm>
          <a:off x="1782773" y="2800728"/>
          <a:ext cx="2030530" cy="1218318"/>
        </a:xfrm>
        <a:prstGeom prst="rect">
          <a:avLst/>
        </a:prstGeom>
        <a:solidFill>
          <a:srgbClr val="6A9E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cap="none" spc="0" dirty="0">
              <a:ln w="0"/>
              <a:solidFill>
                <a:schemeClr val="tx1"/>
              </a:solidFill>
              <a:effectLst>
                <a:outerShdw blurRad="38100" dist="19050" dir="2700000" algn="tl" rotWithShape="0">
                  <a:schemeClr val="dk1">
                    <a:alpha val="40000"/>
                  </a:schemeClr>
                </a:outerShdw>
              </a:effectLst>
            </a:rPr>
            <a:t>SWOT ANALYSIS</a:t>
          </a:r>
        </a:p>
      </dsp:txBody>
      <dsp:txXfrm>
        <a:off x="1782773" y="2800728"/>
        <a:ext cx="2030530" cy="1218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ABECC-A9BD-42B7-967E-BFD7B3F192A6}">
      <dsp:nvSpPr>
        <dsp:cNvPr id="0" name=""/>
        <dsp:cNvSpPr/>
      </dsp:nvSpPr>
      <dsp:spPr>
        <a:xfrm>
          <a:off x="634246" y="711"/>
          <a:ext cx="3289177" cy="5420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CHALLENGES</a:t>
          </a:r>
        </a:p>
      </dsp:txBody>
      <dsp:txXfrm>
        <a:off x="650121" y="16586"/>
        <a:ext cx="3257427" cy="510263"/>
      </dsp:txXfrm>
    </dsp:sp>
    <dsp:sp modelId="{02C0D6D8-ED66-46D9-960C-9F0A52912F05}">
      <dsp:nvSpPr>
        <dsp:cNvPr id="0" name=""/>
        <dsp:cNvSpPr/>
      </dsp:nvSpPr>
      <dsp:spPr>
        <a:xfrm>
          <a:off x="634246" y="640287"/>
          <a:ext cx="542013" cy="5420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26D566-0E36-4DA5-B288-C960A4ADCA49}">
      <dsp:nvSpPr>
        <dsp:cNvPr id="0" name=""/>
        <dsp:cNvSpPr/>
      </dsp:nvSpPr>
      <dsp:spPr>
        <a:xfrm>
          <a:off x="1208780" y="640287"/>
          <a:ext cx="2714643" cy="5420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0" i="0" kern="1200" dirty="0"/>
            <a:t>Legislative and regulatory issues: </a:t>
          </a:r>
          <a:endParaRPr lang="en-US" sz="1200" kern="1200" dirty="0"/>
        </a:p>
      </dsp:txBody>
      <dsp:txXfrm>
        <a:off x="1235244" y="666751"/>
        <a:ext cx="2661715" cy="489085"/>
      </dsp:txXfrm>
    </dsp:sp>
    <dsp:sp modelId="{1B130BBF-2734-4886-B83F-30420A5C19F2}">
      <dsp:nvSpPr>
        <dsp:cNvPr id="0" name=""/>
        <dsp:cNvSpPr/>
      </dsp:nvSpPr>
      <dsp:spPr>
        <a:xfrm>
          <a:off x="634246" y="1247343"/>
          <a:ext cx="542013" cy="5420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0713F-00D3-4BF0-870C-3CA4EF679FF3}">
      <dsp:nvSpPr>
        <dsp:cNvPr id="0" name=""/>
        <dsp:cNvSpPr/>
      </dsp:nvSpPr>
      <dsp:spPr>
        <a:xfrm>
          <a:off x="1208780" y="1247343"/>
          <a:ext cx="2714643" cy="5420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0" i="0" kern="1200" dirty="0"/>
            <a:t>Talent availability for scaled operations:</a:t>
          </a:r>
          <a:endParaRPr lang="en-US" sz="1200" kern="1200" dirty="0"/>
        </a:p>
      </dsp:txBody>
      <dsp:txXfrm>
        <a:off x="1235244" y="1273807"/>
        <a:ext cx="2661715" cy="489085"/>
      </dsp:txXfrm>
    </dsp:sp>
    <dsp:sp modelId="{427A4A19-8F2E-41A9-BB56-3577C128F32C}">
      <dsp:nvSpPr>
        <dsp:cNvPr id="0" name=""/>
        <dsp:cNvSpPr/>
      </dsp:nvSpPr>
      <dsp:spPr>
        <a:xfrm>
          <a:off x="634246" y="1854399"/>
          <a:ext cx="542013" cy="5420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8EC25-8D47-48B5-95D9-EA27251E2866}">
      <dsp:nvSpPr>
        <dsp:cNvPr id="0" name=""/>
        <dsp:cNvSpPr/>
      </dsp:nvSpPr>
      <dsp:spPr>
        <a:xfrm>
          <a:off x="1208780" y="1854399"/>
          <a:ext cx="2714643" cy="5420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0" i="0" kern="1200"/>
            <a:t>Public acceptance</a:t>
          </a:r>
          <a:endParaRPr lang="en-US" sz="1200" kern="1200"/>
        </a:p>
      </dsp:txBody>
      <dsp:txXfrm>
        <a:off x="1235244" y="1880863"/>
        <a:ext cx="2661715" cy="489085"/>
      </dsp:txXfrm>
    </dsp:sp>
    <dsp:sp modelId="{4F3C808F-20C4-4A4F-B760-E8CE5C9647C8}">
      <dsp:nvSpPr>
        <dsp:cNvPr id="0" name=""/>
        <dsp:cNvSpPr/>
      </dsp:nvSpPr>
      <dsp:spPr>
        <a:xfrm>
          <a:off x="634246" y="2461454"/>
          <a:ext cx="542013" cy="5420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CF12D3-FFA7-4535-B670-B2F278DC68B7}">
      <dsp:nvSpPr>
        <dsp:cNvPr id="0" name=""/>
        <dsp:cNvSpPr/>
      </dsp:nvSpPr>
      <dsp:spPr>
        <a:xfrm>
          <a:off x="1208780" y="2461454"/>
          <a:ext cx="2714643" cy="5420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0" i="0" kern="1200"/>
            <a:t>Infrastructure:</a:t>
          </a:r>
          <a:endParaRPr lang="en-US" sz="1200" kern="1200"/>
        </a:p>
      </dsp:txBody>
      <dsp:txXfrm>
        <a:off x="1235244" y="2487918"/>
        <a:ext cx="2661715" cy="48908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8D1DF2-AC97-48E1-9464-CCDB857C2C61}" type="datetimeFigureOut">
              <a:rPr lang="en-US" smtClean="0"/>
              <a:t>10-Feb-22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41186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8D1DF2-AC97-48E1-9464-CCDB857C2C61}" type="datetimeFigureOut">
              <a:rPr lang="en-US" smtClean="0"/>
              <a:t>10-Feb-22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408751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8D1DF2-AC97-48E1-9464-CCDB857C2C61}" type="datetimeFigureOut">
              <a:rPr lang="en-US" smtClean="0"/>
              <a:t>10-Feb-22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362381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8D1DF2-AC97-48E1-9464-CCDB857C2C61}" type="datetimeFigureOut">
              <a:rPr lang="en-US" smtClean="0"/>
              <a:t>10-Feb-22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360890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8D1DF2-AC97-48E1-9464-CCDB857C2C61}" type="datetimeFigureOut">
              <a:rPr lang="en-US" smtClean="0"/>
              <a:t>10-Feb-22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338812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8D1DF2-AC97-48E1-9464-CCDB857C2C61}" type="datetimeFigureOut">
              <a:rPr lang="en-US" smtClean="0"/>
              <a:t>10-Feb-22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326230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8D1DF2-AC97-48E1-9464-CCDB857C2C61}" type="datetimeFigureOut">
              <a:rPr lang="en-US" smtClean="0"/>
              <a:t>10-Feb-22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163526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8D1DF2-AC97-48E1-9464-CCDB857C2C61}" type="datetimeFigureOut">
              <a:rPr lang="en-US" smtClean="0"/>
              <a:t>10-Feb-22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3374384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D1DF2-AC97-48E1-9464-CCDB857C2C61}" type="datetimeFigureOut">
              <a:rPr lang="en-US" smtClean="0"/>
              <a:t>10-Feb-22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3295637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8D1DF2-AC97-48E1-9464-CCDB857C2C61}" type="datetimeFigureOut">
              <a:rPr lang="en-US" smtClean="0"/>
              <a:t>10-Feb-22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371413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8D1DF2-AC97-48E1-9464-CCDB857C2C61}" type="datetimeFigureOut">
              <a:rPr lang="en-US" smtClean="0"/>
              <a:t>10-Feb-22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3A92F-87D6-4022-A3F8-4ACE15362246}" type="slidenum">
              <a:rPr lang="en-US" smtClean="0"/>
              <a:t>‹#›</a:t>
            </a:fld>
            <a:endParaRPr lang="en-US"/>
          </a:p>
        </p:txBody>
      </p:sp>
    </p:spTree>
    <p:extLst>
      <p:ext uri="{BB962C8B-B14F-4D97-AF65-F5344CB8AC3E}">
        <p14:creationId xmlns:p14="http://schemas.microsoft.com/office/powerpoint/2010/main" val="363151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D1DF2-AC97-48E1-9464-CCDB857C2C61}" type="datetimeFigureOut">
              <a:rPr lang="en-US" smtClean="0"/>
              <a:t>10-Feb-22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3A92F-87D6-4022-A3F8-4ACE15362246}" type="slidenum">
              <a:rPr lang="en-US" smtClean="0"/>
              <a:t>‹#›</a:t>
            </a:fld>
            <a:endParaRPr lang="en-US"/>
          </a:p>
        </p:txBody>
      </p:sp>
    </p:spTree>
    <p:extLst>
      <p:ext uri="{BB962C8B-B14F-4D97-AF65-F5344CB8AC3E}">
        <p14:creationId xmlns:p14="http://schemas.microsoft.com/office/powerpoint/2010/main" val="3638385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18" Type="http://schemas.openxmlformats.org/officeDocument/2006/relationships/diagramColors" Target="../diagrams/colors4.xml"/><Relationship Id="rId3" Type="http://schemas.openxmlformats.org/officeDocument/2006/relationships/image" Target="../media/image5.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17" Type="http://schemas.openxmlformats.org/officeDocument/2006/relationships/diagramQuickStyle" Target="../diagrams/quickStyle4.xml"/><Relationship Id="rId2" Type="http://schemas.openxmlformats.org/officeDocument/2006/relationships/image" Target="../media/image4.jpeg"/><Relationship Id="rId16"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diagramData" Target="../diagrams/data4.xml"/><Relationship Id="rId10" Type="http://schemas.openxmlformats.org/officeDocument/2006/relationships/diagramData" Target="../diagrams/data3.xml"/><Relationship Id="rId19" Type="http://schemas.microsoft.com/office/2007/relationships/diagramDrawing" Target="../diagrams/drawing4.xml"/><Relationship Id="rId4" Type="http://schemas.openxmlformats.org/officeDocument/2006/relationships/image" Target="../media/image2.png"/><Relationship Id="rId9" Type="http://schemas.microsoft.com/office/2007/relationships/diagramDrawing" Target="../diagrams/drawing2.xml"/><Relationship Id="rId14"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3615075-8433-4ED9-AA24-16D5C626C31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5147" b="12948"/>
          <a:stretch/>
        </p:blipFill>
        <p:spPr>
          <a:xfrm>
            <a:off x="0" y="0"/>
            <a:ext cx="12192000" cy="6858000"/>
          </a:xfrm>
          <a:prstGeom prst="rect">
            <a:avLst/>
          </a:prstGeom>
        </p:spPr>
      </p:pic>
      <p:sp>
        <p:nvSpPr>
          <p:cNvPr id="28" name="Rectangle 27">
            <a:extLst>
              <a:ext uri="{FF2B5EF4-FFF2-40B4-BE49-F238E27FC236}">
                <a16:creationId xmlns:a16="http://schemas.microsoft.com/office/drawing/2014/main" id="{3387C88C-E47B-4050-9950-DDCEDE252795}"/>
              </a:ext>
            </a:extLst>
          </p:cNvPr>
          <p:cNvSpPr/>
          <p:nvPr/>
        </p:nvSpPr>
        <p:spPr>
          <a:xfrm>
            <a:off x="6516914" y="5021943"/>
            <a:ext cx="3331935" cy="914400"/>
          </a:xfrm>
          <a:prstGeom prst="rect">
            <a:avLst/>
          </a:prstGeom>
          <a:solidFill>
            <a:srgbClr val="87BED7"/>
          </a:solidFill>
          <a:ln>
            <a:solidFill>
              <a:srgbClr val="BDE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Pandemic creates a new kind of demand for logistics services, so we are trying to keep up with that demand  </a:t>
            </a:r>
          </a:p>
        </p:txBody>
      </p:sp>
      <p:sp>
        <p:nvSpPr>
          <p:cNvPr id="29" name="TextBox 28">
            <a:extLst>
              <a:ext uri="{FF2B5EF4-FFF2-40B4-BE49-F238E27FC236}">
                <a16:creationId xmlns:a16="http://schemas.microsoft.com/office/drawing/2014/main" id="{D0C84846-6AE7-47F9-BE1E-2D48B62CC330}"/>
              </a:ext>
            </a:extLst>
          </p:cNvPr>
          <p:cNvSpPr txBox="1"/>
          <p:nvPr/>
        </p:nvSpPr>
        <p:spPr>
          <a:xfrm>
            <a:off x="660400" y="283029"/>
            <a:ext cx="4891314" cy="1015663"/>
          </a:xfrm>
          <a:prstGeom prst="rect">
            <a:avLst/>
          </a:prstGeom>
          <a:noFill/>
        </p:spPr>
        <p:txBody>
          <a:bodyPr wrap="square" rtlCol="0">
            <a:spAutoFit/>
          </a:bodyPr>
          <a:lstStyle/>
          <a:p>
            <a:r>
              <a:rPr lang="en-US" sz="2000" dirty="0">
                <a:ln w="0"/>
                <a:effectLst>
                  <a:outerShdw blurRad="38100" dist="19050" dir="2700000" algn="tl" rotWithShape="0">
                    <a:schemeClr val="dk1">
                      <a:alpha val="40000"/>
                    </a:schemeClr>
                  </a:outerShdw>
                </a:effectLst>
              </a:rPr>
              <a:t>AIRWAY DELIVERY- </a:t>
            </a:r>
            <a:r>
              <a:rPr lang="en-US" sz="2000" dirty="0">
                <a:ln w="0"/>
                <a:effectLst>
                  <a:outerShdw blurRad="38100" dist="19050" dir="2700000" algn="tl" rotWithShape="0">
                    <a:schemeClr val="dk1">
                      <a:alpha val="40000"/>
                    </a:schemeClr>
                  </a:outerShdw>
                </a:effectLst>
                <a:latin typeface="-apple-system"/>
              </a:rPr>
              <a:t>A NEW PRESPECTIVE OF DELIVERY</a:t>
            </a:r>
          </a:p>
          <a:p>
            <a:r>
              <a:rPr lang="en-US" sz="2000" dirty="0">
                <a:ln w="0"/>
                <a:effectLst>
                  <a:outerShdw blurRad="38100" dist="19050" dir="2700000" algn="tl" rotWithShape="0">
                    <a:schemeClr val="dk1">
                      <a:alpha val="40000"/>
                    </a:schemeClr>
                  </a:outerShdw>
                </a:effectLst>
              </a:rPr>
              <a:t> </a:t>
            </a:r>
          </a:p>
        </p:txBody>
      </p:sp>
      <p:pic>
        <p:nvPicPr>
          <p:cNvPr id="5" name="Picture 4">
            <a:extLst>
              <a:ext uri="{FF2B5EF4-FFF2-40B4-BE49-F238E27FC236}">
                <a16:creationId xmlns:a16="http://schemas.microsoft.com/office/drawing/2014/main" id="{AF4F405A-05EB-4D31-914F-D5C8406D0A36}"/>
              </a:ext>
            </a:extLst>
          </p:cNvPr>
          <p:cNvPicPr>
            <a:picLocks noChangeAspect="1"/>
          </p:cNvPicPr>
          <p:nvPr/>
        </p:nvPicPr>
        <p:blipFill rotWithShape="1">
          <a:blip r:embed="rId4"/>
          <a:srcRect l="50000" t="43397" r="20758" b="27767"/>
          <a:stretch/>
        </p:blipFill>
        <p:spPr>
          <a:xfrm>
            <a:off x="10478091" y="101399"/>
            <a:ext cx="1649339" cy="914400"/>
          </a:xfrm>
          <a:prstGeom prst="rect">
            <a:avLst/>
          </a:prstGeom>
        </p:spPr>
      </p:pic>
    </p:spTree>
    <p:extLst>
      <p:ext uri="{BB962C8B-B14F-4D97-AF65-F5344CB8AC3E}">
        <p14:creationId xmlns:p14="http://schemas.microsoft.com/office/powerpoint/2010/main" val="424276980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FE586DB-258D-4FEC-A8BA-C382DC0823E5}"/>
              </a:ext>
            </a:extLst>
          </p:cNvPr>
          <p:cNvGrpSpPr/>
          <p:nvPr/>
        </p:nvGrpSpPr>
        <p:grpSpPr>
          <a:xfrm>
            <a:off x="0" y="-6675"/>
            <a:ext cx="11258550" cy="7467600"/>
            <a:chOff x="-176714" y="665018"/>
            <a:chExt cx="9497427" cy="6317674"/>
          </a:xfrm>
        </p:grpSpPr>
        <p:pic>
          <p:nvPicPr>
            <p:cNvPr id="5" name="Picture 2" descr="Vision Mission Goals Objectives PPT Slide 1">
              <a:extLst>
                <a:ext uri="{FF2B5EF4-FFF2-40B4-BE49-F238E27FC236}">
                  <a16:creationId xmlns:a16="http://schemas.microsoft.com/office/drawing/2014/main" id="{83E19C9E-0B8C-461E-8943-63C8CF6E7695}"/>
                </a:ext>
              </a:extLst>
            </p:cNvPr>
            <p:cNvPicPr>
              <a:picLocks noChangeAspect="1" noChangeArrowheads="1"/>
            </p:cNvPicPr>
            <p:nvPr/>
          </p:nvPicPr>
          <p:blipFill rotWithShape="1">
            <a:blip r:embed="rId2">
              <a:clrChange>
                <a:clrFrom>
                  <a:srgbClr val="F2F2F2"/>
                </a:clrFrom>
                <a:clrTo>
                  <a:srgbClr val="F2F2F2">
                    <a:alpha val="0"/>
                  </a:srgbClr>
                </a:clrTo>
              </a:clrChange>
              <a:extLst>
                <a:ext uri="{28A0092B-C50C-407E-A947-70E740481C1C}">
                  <a14:useLocalDpi xmlns:a14="http://schemas.microsoft.com/office/drawing/2010/main" val="0"/>
                </a:ext>
              </a:extLst>
            </a:blip>
            <a:srcRect t="14579" b="3535"/>
            <a:stretch/>
          </p:blipFill>
          <p:spPr bwMode="auto">
            <a:xfrm>
              <a:off x="-176714" y="665018"/>
              <a:ext cx="9497427" cy="63176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196CCCB-F908-45AF-9CCC-F8DF5B5D8FDB}"/>
                </a:ext>
              </a:extLst>
            </p:cNvPr>
            <p:cNvSpPr/>
            <p:nvPr/>
          </p:nvSpPr>
          <p:spPr>
            <a:xfrm>
              <a:off x="3713018" y="1163782"/>
              <a:ext cx="4862946" cy="914400"/>
            </a:xfrm>
            <a:prstGeom prst="rect">
              <a:avLst/>
            </a:prstGeom>
            <a:solidFill>
              <a:srgbClr val="338DCD"/>
            </a:solidFill>
            <a:ln>
              <a:solidFill>
                <a:srgbClr val="338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To creates a new kind of demand for logistics services, so we can be a market leader.</a:t>
              </a:r>
            </a:p>
            <a:p>
              <a:pPr algn="ctr"/>
              <a:endParaRPr lang="en-US" sz="1400"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5B2F2CD-1385-4A80-9358-2650B2F2B205}"/>
                </a:ext>
              </a:extLst>
            </p:cNvPr>
            <p:cNvSpPr/>
            <p:nvPr/>
          </p:nvSpPr>
          <p:spPr>
            <a:xfrm>
              <a:off x="4457767" y="2454939"/>
              <a:ext cx="4007360" cy="914400"/>
            </a:xfrm>
            <a:prstGeom prst="rect">
              <a:avLst/>
            </a:prstGeom>
            <a:solidFill>
              <a:srgbClr val="2276CA"/>
            </a:solidFill>
            <a:ln>
              <a:solidFill>
                <a:srgbClr val="2276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rgbClr val="000000"/>
                  </a:solidFill>
                  <a:latin typeface="Muli"/>
                </a:rPr>
                <a:t>AIRDROP’s  mission is to provide every  user of India with instant access to vital medical supplies and desired food to their door steps.</a:t>
              </a:r>
              <a:endParaRPr lang="en-US" sz="1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1599A4E-19A3-4D3D-8079-AEA618FCC28B}"/>
                </a:ext>
              </a:extLst>
            </p:cNvPr>
            <p:cNvSpPr/>
            <p:nvPr/>
          </p:nvSpPr>
          <p:spPr>
            <a:xfrm>
              <a:off x="5091119" y="3676826"/>
              <a:ext cx="3484845" cy="914400"/>
            </a:xfrm>
            <a:prstGeom prst="rect">
              <a:avLst/>
            </a:prstGeom>
            <a:solidFill>
              <a:srgbClr val="005A9A"/>
            </a:solidFill>
            <a:ln>
              <a:solidFill>
                <a:srgbClr val="005A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Muli"/>
                </a:rPr>
                <a:t>To achieve Break-Even within first year of   operations</a:t>
              </a:r>
            </a:p>
            <a:p>
              <a:pPr marL="285750" indent="-285750">
                <a:buFont typeface="Arial" panose="020B0604020202020204" pitchFamily="34" charset="0"/>
                <a:buChar char="•"/>
              </a:pPr>
              <a:r>
                <a:rPr lang="en-US" sz="1400" dirty="0">
                  <a:solidFill>
                    <a:srgbClr val="000000"/>
                  </a:solidFill>
                  <a:latin typeface="Muli"/>
                </a:rPr>
                <a:t>Brand Establishment.</a:t>
              </a:r>
            </a:p>
            <a:p>
              <a:pPr marL="285750" indent="-285750">
                <a:buFont typeface="Arial" panose="020B0604020202020204" pitchFamily="34" charset="0"/>
                <a:buChar char="•"/>
              </a:pPr>
              <a:r>
                <a:rPr lang="en-US" sz="1400" dirty="0">
                  <a:solidFill>
                    <a:srgbClr val="000000"/>
                  </a:solidFill>
                  <a:latin typeface="Muli"/>
                </a:rPr>
                <a:t>Innovation in processes and product to become Market leader.</a:t>
              </a:r>
            </a:p>
          </p:txBody>
        </p:sp>
        <p:sp>
          <p:nvSpPr>
            <p:cNvPr id="9" name="Rectangle 8">
              <a:extLst>
                <a:ext uri="{FF2B5EF4-FFF2-40B4-BE49-F238E27FC236}">
                  <a16:creationId xmlns:a16="http://schemas.microsoft.com/office/drawing/2014/main" id="{904C3609-18F1-4E3C-B9FD-EE814F73B5C8}"/>
                </a:ext>
              </a:extLst>
            </p:cNvPr>
            <p:cNvSpPr/>
            <p:nvPr/>
          </p:nvSpPr>
          <p:spPr>
            <a:xfrm>
              <a:off x="5709969" y="4857148"/>
              <a:ext cx="2865996" cy="1066800"/>
            </a:xfrm>
            <a:prstGeom prst="rect">
              <a:avLst/>
            </a:prstGeom>
            <a:solidFill>
              <a:srgbClr val="004474"/>
            </a:solidFill>
            <a:ln>
              <a:solidFill>
                <a:srgbClr val="004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400" dirty="0">
                <a:solidFill>
                  <a:srgbClr val="000000"/>
                </a:solidFill>
                <a:latin typeface="neue-haas-grotesk-display"/>
              </a:endParaRPr>
            </a:p>
            <a:p>
              <a:pPr marL="285750" indent="-285750">
                <a:buFont typeface="Arial" panose="020B0604020202020204" pitchFamily="34" charset="0"/>
                <a:buChar char="•"/>
              </a:pPr>
              <a:r>
                <a:rPr lang="en-US" sz="1400" dirty="0">
                  <a:solidFill>
                    <a:srgbClr val="000000"/>
                  </a:solidFill>
                  <a:latin typeface="neue-haas-grotesk-display"/>
                </a:rPr>
                <a:t>Value of cost and time</a:t>
              </a:r>
            </a:p>
            <a:p>
              <a:pPr marL="285750" indent="-285750">
                <a:buFont typeface="Arial" panose="020B0604020202020204" pitchFamily="34" charset="0"/>
                <a:buChar char="•"/>
              </a:pPr>
              <a:r>
                <a:rPr lang="en-US" sz="1400" dirty="0">
                  <a:solidFill>
                    <a:srgbClr val="000000"/>
                  </a:solidFill>
                  <a:latin typeface="neue-haas-grotesk-display"/>
                </a:rPr>
                <a:t>Reliable</a:t>
              </a:r>
            </a:p>
            <a:p>
              <a:pPr marL="285750" indent="-285750">
                <a:buFont typeface="Arial" panose="020B0604020202020204" pitchFamily="34" charset="0"/>
                <a:buChar char="•"/>
              </a:pPr>
              <a:r>
                <a:rPr lang="en-US" sz="1400" dirty="0">
                  <a:solidFill>
                    <a:srgbClr val="000000"/>
                  </a:solidFill>
                  <a:latin typeface="neue-haas-grotesk-display"/>
                </a:rPr>
                <a:t> treat every customer delivery as though it is meant for someone you love.</a:t>
              </a:r>
              <a:r>
                <a:rPr lang="en-US" sz="1400" dirty="0">
                  <a:solidFill>
                    <a:schemeClr val="tx1"/>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1400" dirty="0">
                <a:solidFill>
                  <a:schemeClr val="tx1"/>
                </a:solidFill>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510FF404-1CCF-4493-AD4C-BB2C2C58B6F3}"/>
              </a:ext>
            </a:extLst>
          </p:cNvPr>
          <p:cNvPicPr>
            <a:picLocks noChangeAspect="1"/>
          </p:cNvPicPr>
          <p:nvPr/>
        </p:nvPicPr>
        <p:blipFill rotWithShape="1">
          <a:blip r:embed="rId3"/>
          <a:srcRect l="50000" t="43397" r="20758" b="27767"/>
          <a:stretch/>
        </p:blipFill>
        <p:spPr>
          <a:xfrm>
            <a:off x="10306641" y="196649"/>
            <a:ext cx="1649339" cy="914400"/>
          </a:xfrm>
          <a:prstGeom prst="rect">
            <a:avLst/>
          </a:prstGeom>
        </p:spPr>
      </p:pic>
    </p:spTree>
    <p:extLst>
      <p:ext uri="{BB962C8B-B14F-4D97-AF65-F5344CB8AC3E}">
        <p14:creationId xmlns:p14="http://schemas.microsoft.com/office/powerpoint/2010/main" val="1931219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5EFF96-DB17-4401-9911-5DD5452B8302}"/>
              </a:ext>
            </a:extLst>
          </p:cNvPr>
          <p:cNvPicPr>
            <a:picLocks noChangeAspect="1"/>
          </p:cNvPicPr>
          <p:nvPr/>
        </p:nvPicPr>
        <p:blipFill rotWithShape="1">
          <a:blip r:embed="rId2"/>
          <a:srcRect l="50000" t="43397" r="20758" b="27767"/>
          <a:stretch/>
        </p:blipFill>
        <p:spPr>
          <a:xfrm>
            <a:off x="10306641" y="196649"/>
            <a:ext cx="1649339" cy="914400"/>
          </a:xfrm>
          <a:prstGeom prst="rect">
            <a:avLst/>
          </a:prstGeom>
        </p:spPr>
      </p:pic>
      <p:graphicFrame>
        <p:nvGraphicFramePr>
          <p:cNvPr id="6" name="Diagram 5">
            <a:extLst>
              <a:ext uri="{FF2B5EF4-FFF2-40B4-BE49-F238E27FC236}">
                <a16:creationId xmlns:a16="http://schemas.microsoft.com/office/drawing/2014/main" id="{9C9A1104-B353-4B38-8EF9-9E6555652B5E}"/>
              </a:ext>
            </a:extLst>
          </p:cNvPr>
          <p:cNvGraphicFramePr/>
          <p:nvPr>
            <p:extLst>
              <p:ext uri="{D42A27DB-BD31-4B8C-83A1-F6EECF244321}">
                <p14:modId xmlns:p14="http://schemas.microsoft.com/office/powerpoint/2010/main" val="1118088159"/>
              </p:ext>
            </p:extLst>
          </p:nvPr>
        </p:nvGraphicFramePr>
        <p:xfrm>
          <a:off x="1227912" y="-1327464"/>
          <a:ext cx="9563099" cy="7004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42CE6ABD-B364-4514-8E88-A6C13EF2F9CB}"/>
              </a:ext>
            </a:extLst>
          </p:cNvPr>
          <p:cNvSpPr/>
          <p:nvPr/>
        </p:nvSpPr>
        <p:spPr>
          <a:xfrm>
            <a:off x="1227912" y="4238625"/>
            <a:ext cx="2057400" cy="2190750"/>
          </a:xfrm>
          <a:prstGeom prst="rect">
            <a:avLst/>
          </a:pr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Provide information to management</a:t>
            </a:r>
          </a:p>
          <a:p>
            <a:pPr marL="342900" indent="-342900">
              <a:buFont typeface="+mj-lt"/>
              <a:buAutoNum type="arabicPeriod"/>
            </a:pPr>
            <a:r>
              <a:rPr lang="en-US" sz="1400" dirty="0">
                <a:solidFill>
                  <a:schemeClr val="tx1"/>
                </a:solidFill>
              </a:rPr>
              <a:t>Manage Equity.</a:t>
            </a:r>
          </a:p>
          <a:p>
            <a:pPr marL="342900" indent="-342900">
              <a:buFont typeface="+mj-lt"/>
              <a:buAutoNum type="arabicPeriod"/>
            </a:pPr>
            <a:r>
              <a:rPr lang="en-US" sz="1400" dirty="0">
                <a:solidFill>
                  <a:schemeClr val="tx1"/>
                </a:solidFill>
              </a:rPr>
              <a:t>Cash flow management.</a:t>
            </a:r>
          </a:p>
          <a:p>
            <a:pPr marL="342900" indent="-342900">
              <a:buFont typeface="+mj-lt"/>
              <a:buAutoNum type="arabicPeriod"/>
            </a:pPr>
            <a:r>
              <a:rPr lang="en-US" sz="1400" dirty="0">
                <a:solidFill>
                  <a:schemeClr val="tx1"/>
                </a:solidFill>
              </a:rPr>
              <a:t>Tax management.</a:t>
            </a:r>
          </a:p>
          <a:p>
            <a:pPr marL="342900" indent="-342900">
              <a:buFont typeface="+mj-lt"/>
              <a:buAutoNum type="arabicPeriod"/>
            </a:pPr>
            <a:r>
              <a:rPr lang="en-US" sz="1400" dirty="0">
                <a:solidFill>
                  <a:schemeClr val="tx1"/>
                </a:solidFill>
              </a:rPr>
              <a:t>Budget preparation and forecasting.</a:t>
            </a:r>
          </a:p>
        </p:txBody>
      </p:sp>
      <p:sp>
        <p:nvSpPr>
          <p:cNvPr id="13" name="Rectangle 12">
            <a:extLst>
              <a:ext uri="{FF2B5EF4-FFF2-40B4-BE49-F238E27FC236}">
                <a16:creationId xmlns:a16="http://schemas.microsoft.com/office/drawing/2014/main" id="{D27C16FF-A158-4036-882D-1B082F845685}"/>
              </a:ext>
            </a:extLst>
          </p:cNvPr>
          <p:cNvSpPr/>
          <p:nvPr/>
        </p:nvSpPr>
        <p:spPr>
          <a:xfrm>
            <a:off x="8733611" y="4238625"/>
            <a:ext cx="2057400" cy="2190750"/>
          </a:xfrm>
          <a:prstGeom prst="rect">
            <a:avLst/>
          </a:pr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l">
              <a:buFont typeface="+mj-lt"/>
              <a:buAutoNum type="arabicPeriod"/>
            </a:pPr>
            <a:endParaRPr lang="en-US" sz="1400" dirty="0">
              <a:solidFill>
                <a:srgbClr val="2D2D2D"/>
              </a:solidFill>
              <a:latin typeface="Noto Sans" panose="020B0502040504020204" pitchFamily="34" charset="0"/>
            </a:endParaRPr>
          </a:p>
          <a:p>
            <a:pPr marL="342900" indent="-342900" algn="l">
              <a:buFont typeface="+mj-lt"/>
              <a:buAutoNum type="arabicPeriod"/>
            </a:pPr>
            <a:endParaRPr lang="en-US" sz="1400" dirty="0">
              <a:solidFill>
                <a:srgbClr val="2D2D2D"/>
              </a:solidFill>
              <a:latin typeface="Noto Sans" panose="020B0502040504020204" pitchFamily="34" charset="0"/>
            </a:endParaRPr>
          </a:p>
          <a:p>
            <a:pPr marL="342900" indent="-342900" algn="l">
              <a:buFont typeface="+mj-lt"/>
              <a:buAutoNum type="arabicPeriod"/>
            </a:pPr>
            <a:endParaRPr lang="en-US" sz="1400" dirty="0">
              <a:solidFill>
                <a:srgbClr val="2D2D2D"/>
              </a:solidFill>
              <a:latin typeface="Noto Sans" panose="020B0502040504020204" pitchFamily="34" charset="0"/>
            </a:endParaRPr>
          </a:p>
          <a:p>
            <a:pPr marL="342900" indent="-342900" algn="l">
              <a:buFont typeface="+mj-lt"/>
              <a:buAutoNum type="arabicPeriod"/>
            </a:pPr>
            <a:endParaRPr lang="en-US" sz="1400" dirty="0">
              <a:solidFill>
                <a:srgbClr val="2D2D2D"/>
              </a:solidFill>
              <a:latin typeface="Noto Sans" panose="020B0502040504020204" pitchFamily="34" charset="0"/>
            </a:endParaRPr>
          </a:p>
          <a:p>
            <a:pPr marL="342900" indent="-342900" algn="l">
              <a:buFont typeface="+mj-lt"/>
              <a:buAutoNum type="arabicPeriod"/>
            </a:pPr>
            <a:endParaRPr lang="en-US" sz="1400" dirty="0">
              <a:solidFill>
                <a:srgbClr val="2D2D2D"/>
              </a:solidFill>
              <a:latin typeface="Noto Sans" panose="020B0502040504020204" pitchFamily="34" charset="0"/>
            </a:endParaRPr>
          </a:p>
          <a:p>
            <a:pPr marL="342900" indent="-342900" algn="l">
              <a:buFont typeface="+mj-lt"/>
              <a:buAutoNum type="arabicPeriod"/>
            </a:pPr>
            <a:endParaRPr lang="en-US" sz="1400" dirty="0">
              <a:solidFill>
                <a:srgbClr val="2D2D2D"/>
              </a:solidFill>
              <a:latin typeface="Noto Sans" panose="020B0502040504020204" pitchFamily="34" charset="0"/>
            </a:endParaRPr>
          </a:p>
          <a:p>
            <a:pPr marL="342900" indent="-342900" algn="l">
              <a:buFont typeface="+mj-lt"/>
              <a:buAutoNum type="arabicPeriod"/>
            </a:pPr>
            <a:endParaRPr lang="en-US" sz="1400" dirty="0">
              <a:solidFill>
                <a:srgbClr val="2D2D2D"/>
              </a:solidFill>
              <a:latin typeface="Noto Sans" panose="020B0502040504020204" pitchFamily="34" charset="0"/>
            </a:endParaRPr>
          </a:p>
          <a:p>
            <a:pPr marL="342900" indent="-342900">
              <a:buFont typeface="+mj-lt"/>
              <a:buAutoNum type="arabicPeriod"/>
            </a:pPr>
            <a:r>
              <a:rPr lang="en-US" sz="1400" dirty="0">
                <a:solidFill>
                  <a:schemeClr val="tx1"/>
                </a:solidFill>
              </a:rPr>
              <a:t>Product, Pricing and Distribution Planning.</a:t>
            </a:r>
          </a:p>
          <a:p>
            <a:pPr marL="342900" indent="-342900">
              <a:buFont typeface="+mj-lt"/>
              <a:buAutoNum type="arabicPeriod"/>
            </a:pPr>
            <a:r>
              <a:rPr lang="en-US" sz="1400" dirty="0">
                <a:solidFill>
                  <a:schemeClr val="tx1"/>
                </a:solidFill>
              </a:rPr>
              <a:t>Customer Service and Sales.</a:t>
            </a:r>
          </a:p>
          <a:p>
            <a:pPr marL="342900" indent="-342900">
              <a:buFont typeface="+mj-lt"/>
              <a:buAutoNum type="arabicPeriod"/>
            </a:pPr>
            <a:r>
              <a:rPr lang="en-US" sz="1400" dirty="0">
                <a:solidFill>
                  <a:schemeClr val="tx1"/>
                </a:solidFill>
              </a:rPr>
              <a:t>Promotions and Marketing.</a:t>
            </a:r>
          </a:p>
          <a:p>
            <a:pPr marL="342900" indent="-342900">
              <a:buFont typeface="+mj-lt"/>
              <a:buAutoNum type="arabicPeriod"/>
            </a:pPr>
            <a:r>
              <a:rPr lang="en-US" sz="1400" dirty="0">
                <a:solidFill>
                  <a:schemeClr val="tx1"/>
                </a:solidFill>
              </a:rPr>
              <a:t>Public Relations.</a:t>
            </a:r>
          </a:p>
          <a:p>
            <a:pPr marL="342900" indent="-342900">
              <a:buFont typeface="+mj-lt"/>
              <a:buAutoNum type="arabicPeriod"/>
            </a:pPr>
            <a:r>
              <a:rPr lang="en-US" sz="1400" dirty="0">
                <a:solidFill>
                  <a:schemeClr val="tx1"/>
                </a:solidFill>
              </a:rPr>
              <a:t>Campaigning.</a:t>
            </a:r>
          </a:p>
          <a:p>
            <a:pPr marL="342900" indent="-342900">
              <a:buFont typeface="+mj-lt"/>
              <a:buAutoNum type="arabicPeriod"/>
            </a:pPr>
            <a:endParaRPr lang="en-US" b="1" i="0" dirty="0">
              <a:solidFill>
                <a:srgbClr val="222222"/>
              </a:solidFill>
              <a:effectLst/>
              <a:latin typeface="Arial" panose="020B0604020202020204" pitchFamily="34" charset="0"/>
            </a:endParaRPr>
          </a:p>
          <a:p>
            <a:pPr marL="342900" indent="-342900">
              <a:buFont typeface="+mj-lt"/>
              <a:buAutoNum type="arabicPeriod"/>
            </a:pPr>
            <a:endParaRPr lang="en-US" b="1" i="0" dirty="0">
              <a:solidFill>
                <a:srgbClr val="222222"/>
              </a:solidFill>
              <a:effectLst/>
              <a:latin typeface="Arial" panose="020B0604020202020204" pitchFamily="34" charset="0"/>
            </a:endParaRPr>
          </a:p>
          <a:p>
            <a:pPr marL="342900" indent="-342900" algn="l">
              <a:buFont typeface="+mj-lt"/>
              <a:buAutoNum type="arabicPeriod"/>
            </a:pPr>
            <a:endParaRPr lang="en-US" b="1" i="0" dirty="0">
              <a:solidFill>
                <a:srgbClr val="222222"/>
              </a:solidFill>
              <a:effectLst/>
              <a:latin typeface="Arial" panose="020B0604020202020204" pitchFamily="34" charset="0"/>
            </a:endParaRPr>
          </a:p>
          <a:p>
            <a:br>
              <a:rPr lang="en-US" b="0" i="0" dirty="0">
                <a:solidFill>
                  <a:srgbClr val="222222"/>
                </a:solidFill>
                <a:effectLst/>
                <a:latin typeface="Arial" panose="020B0604020202020204" pitchFamily="34" charset="0"/>
              </a:rPr>
            </a:br>
            <a:endParaRPr lang="en-US" dirty="0">
              <a:solidFill>
                <a:schemeClr val="tx1"/>
              </a:solidFill>
            </a:endParaRPr>
          </a:p>
        </p:txBody>
      </p:sp>
      <p:sp>
        <p:nvSpPr>
          <p:cNvPr id="14" name="Rectangle 13">
            <a:extLst>
              <a:ext uri="{FF2B5EF4-FFF2-40B4-BE49-F238E27FC236}">
                <a16:creationId xmlns:a16="http://schemas.microsoft.com/office/drawing/2014/main" id="{F4DB22D9-10DF-4175-838B-C7BA11759FC2}"/>
              </a:ext>
            </a:extLst>
          </p:cNvPr>
          <p:cNvSpPr/>
          <p:nvPr/>
        </p:nvSpPr>
        <p:spPr>
          <a:xfrm>
            <a:off x="6219010" y="4248150"/>
            <a:ext cx="2057400" cy="2190750"/>
          </a:xfrm>
          <a:prstGeom prst="rect">
            <a:avLst/>
          </a:pr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Administration</a:t>
            </a:r>
          </a:p>
          <a:p>
            <a:pPr marL="342900" indent="-342900" algn="l">
              <a:buFont typeface="+mj-lt"/>
              <a:buAutoNum type="arabicPeriod"/>
            </a:pPr>
            <a:r>
              <a:rPr lang="en-US" sz="1400" dirty="0">
                <a:solidFill>
                  <a:schemeClr val="tx1"/>
                </a:solidFill>
              </a:rPr>
              <a:t>Technical support</a:t>
            </a:r>
          </a:p>
          <a:p>
            <a:pPr marL="342900" indent="-342900" algn="l">
              <a:buFont typeface="+mj-lt"/>
              <a:buAutoNum type="arabicPeriod"/>
            </a:pPr>
            <a:r>
              <a:rPr lang="en-US" sz="1400" dirty="0">
                <a:solidFill>
                  <a:schemeClr val="tx1"/>
                </a:solidFill>
              </a:rPr>
              <a:t>Communication</a:t>
            </a:r>
          </a:p>
          <a:p>
            <a:pPr marL="342900" indent="-342900" algn="l">
              <a:buFont typeface="+mj-lt"/>
              <a:buAutoNum type="arabicPeriod"/>
            </a:pPr>
            <a:r>
              <a:rPr lang="en-US" sz="1400" dirty="0">
                <a:solidFill>
                  <a:schemeClr val="tx1"/>
                </a:solidFill>
              </a:rPr>
              <a:t>Programming</a:t>
            </a:r>
          </a:p>
          <a:p>
            <a:pPr marL="342900" indent="-342900" algn="l">
              <a:buFont typeface="+mj-lt"/>
              <a:buAutoNum type="arabicPeriod"/>
            </a:pPr>
            <a:r>
              <a:rPr lang="en-US" sz="1400" dirty="0">
                <a:solidFill>
                  <a:schemeClr val="tx1"/>
                </a:solidFill>
              </a:rPr>
              <a:t>Company website</a:t>
            </a:r>
          </a:p>
          <a:p>
            <a:pPr marL="342900" indent="-342900" algn="l">
              <a:buFont typeface="+mj-lt"/>
              <a:buAutoNum type="arabicPeriod"/>
            </a:pPr>
            <a:r>
              <a:rPr lang="en-US" sz="1400" dirty="0">
                <a:solidFill>
                  <a:schemeClr val="tx1"/>
                </a:solidFill>
              </a:rPr>
              <a:t>Application development</a:t>
            </a:r>
          </a:p>
        </p:txBody>
      </p:sp>
      <p:sp>
        <p:nvSpPr>
          <p:cNvPr id="15" name="Rectangle 14">
            <a:extLst>
              <a:ext uri="{FF2B5EF4-FFF2-40B4-BE49-F238E27FC236}">
                <a16:creationId xmlns:a16="http://schemas.microsoft.com/office/drawing/2014/main" id="{E2D4DE10-742A-4C43-9438-5DB1FE311E2B}"/>
              </a:ext>
            </a:extLst>
          </p:cNvPr>
          <p:cNvSpPr/>
          <p:nvPr/>
        </p:nvSpPr>
        <p:spPr>
          <a:xfrm>
            <a:off x="3723461" y="4238625"/>
            <a:ext cx="2057400" cy="2190750"/>
          </a:xfrm>
          <a:prstGeom prst="rect">
            <a:avLst/>
          </a:pr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tx1"/>
                </a:solidFill>
              </a:rPr>
              <a:t>Recruiting required position.</a:t>
            </a:r>
          </a:p>
          <a:p>
            <a:pPr marL="342900" indent="-342900">
              <a:buFont typeface="+mj-lt"/>
              <a:buAutoNum type="arabicPeriod"/>
            </a:pPr>
            <a:r>
              <a:rPr lang="en-US" sz="1400" dirty="0">
                <a:solidFill>
                  <a:schemeClr val="tx1"/>
                </a:solidFill>
              </a:rPr>
              <a:t>Hiring.</a:t>
            </a:r>
          </a:p>
          <a:p>
            <a:pPr marL="342900" indent="-342900">
              <a:buFont typeface="+mj-lt"/>
              <a:buAutoNum type="arabicPeriod"/>
            </a:pPr>
            <a:r>
              <a:rPr lang="en-US" sz="1400" dirty="0">
                <a:solidFill>
                  <a:schemeClr val="tx1"/>
                </a:solidFill>
              </a:rPr>
              <a:t>Compensation.</a:t>
            </a:r>
          </a:p>
          <a:p>
            <a:pPr marL="342900" indent="-342900">
              <a:buFont typeface="+mj-lt"/>
              <a:buAutoNum type="arabicPeriod"/>
            </a:pPr>
            <a:r>
              <a:rPr lang="en-US" sz="1400" dirty="0">
                <a:solidFill>
                  <a:schemeClr val="tx1"/>
                </a:solidFill>
              </a:rPr>
              <a:t>Training  organization.</a:t>
            </a:r>
          </a:p>
          <a:p>
            <a:pPr marL="342900" indent="-342900">
              <a:buFont typeface="+mj-lt"/>
              <a:buAutoNum type="arabicPeriod"/>
            </a:pPr>
            <a:r>
              <a:rPr lang="en-US" sz="1400" dirty="0">
                <a:solidFill>
                  <a:schemeClr val="tx1"/>
                </a:solidFill>
              </a:rPr>
              <a:t>Development</a:t>
            </a:r>
          </a:p>
          <a:p>
            <a:endParaRPr lang="en-US" sz="1400" dirty="0">
              <a:solidFill>
                <a:schemeClr val="tx1"/>
              </a:solidFill>
            </a:endParaRPr>
          </a:p>
        </p:txBody>
      </p:sp>
    </p:spTree>
    <p:extLst>
      <p:ext uri="{BB962C8B-B14F-4D97-AF65-F5344CB8AC3E}">
        <p14:creationId xmlns:p14="http://schemas.microsoft.com/office/powerpoint/2010/main" val="1933273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rugstore Logo Template Medicine Store Logo Designs Vector Illustration,  Logo, Medicine, Delivery PNG and Vector with Transparent Background for  Free Download">
            <a:extLst>
              <a:ext uri="{FF2B5EF4-FFF2-40B4-BE49-F238E27FC236}">
                <a16:creationId xmlns:a16="http://schemas.microsoft.com/office/drawing/2014/main" id="{50E70A20-32E9-461D-AAD6-0A18213891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19" t="25253" r="20933" b="25454"/>
          <a:stretch/>
        </p:blipFill>
        <p:spPr bwMode="auto">
          <a:xfrm>
            <a:off x="8730261" y="117066"/>
            <a:ext cx="1367831" cy="1190866"/>
          </a:xfrm>
          <a:prstGeom prst="rect">
            <a:avLst/>
          </a:prstGeom>
          <a:noFill/>
          <a:extLst>
            <a:ext uri="{909E8E84-426E-40DD-AFC4-6F175D3DCCD1}">
              <a14:hiddenFill xmlns:a14="http://schemas.microsoft.com/office/drawing/2010/main">
                <a:solidFill>
                  <a:srgbClr val="FFFFFF"/>
                </a:solidFill>
              </a14:hiddenFill>
            </a:ext>
          </a:extLst>
        </p:spPr>
      </p:pic>
      <p:sp>
        <p:nvSpPr>
          <p:cNvPr id="32" name="Arrow: Right 31">
            <a:extLst>
              <a:ext uri="{FF2B5EF4-FFF2-40B4-BE49-F238E27FC236}">
                <a16:creationId xmlns:a16="http://schemas.microsoft.com/office/drawing/2014/main" id="{54F469CC-8E8E-48E8-9323-C8E6EA372A88}"/>
              </a:ext>
            </a:extLst>
          </p:cNvPr>
          <p:cNvSpPr/>
          <p:nvPr/>
        </p:nvSpPr>
        <p:spPr>
          <a:xfrm>
            <a:off x="8388104" y="556869"/>
            <a:ext cx="476250" cy="393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Fun Food Logo | Food logo design inspiration, Food logo design, Logo design  inspiration restaurant">
            <a:extLst>
              <a:ext uri="{FF2B5EF4-FFF2-40B4-BE49-F238E27FC236}">
                <a16:creationId xmlns:a16="http://schemas.microsoft.com/office/drawing/2014/main" id="{CE408089-DCA5-4689-B733-49E1D2918E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07" t="23098" r="13030" b="22020"/>
          <a:stretch/>
        </p:blipFill>
        <p:spPr bwMode="auto">
          <a:xfrm>
            <a:off x="7165382" y="1731694"/>
            <a:ext cx="1384648" cy="1012372"/>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9D56EAFE-9F5D-42DC-A3FF-3E68ECF205BA}"/>
              </a:ext>
            </a:extLst>
          </p:cNvPr>
          <p:cNvSpPr/>
          <p:nvPr/>
        </p:nvSpPr>
        <p:spPr>
          <a:xfrm rot="5400000">
            <a:off x="7525658" y="1469758"/>
            <a:ext cx="476250" cy="393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43E0153-0F5B-46E7-9CDE-764836B1C71E}"/>
              </a:ext>
            </a:extLst>
          </p:cNvPr>
          <p:cNvSpPr/>
          <p:nvPr/>
        </p:nvSpPr>
        <p:spPr>
          <a:xfrm>
            <a:off x="3884210" y="2384856"/>
            <a:ext cx="2800768" cy="71861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MARKETING AND SALES</a:t>
            </a:r>
          </a:p>
        </p:txBody>
      </p:sp>
      <p:pic>
        <p:nvPicPr>
          <p:cNvPr id="5" name="Picture 4">
            <a:extLst>
              <a:ext uri="{FF2B5EF4-FFF2-40B4-BE49-F238E27FC236}">
                <a16:creationId xmlns:a16="http://schemas.microsoft.com/office/drawing/2014/main" id="{F5280B46-CFE0-4F76-8B85-63355516D5B1}"/>
              </a:ext>
            </a:extLst>
          </p:cNvPr>
          <p:cNvPicPr>
            <a:picLocks noChangeAspect="1"/>
          </p:cNvPicPr>
          <p:nvPr/>
        </p:nvPicPr>
        <p:blipFill rotWithShape="1">
          <a:blip r:embed="rId4"/>
          <a:srcRect l="50000" t="43397" r="20758" b="27767"/>
          <a:stretch/>
        </p:blipFill>
        <p:spPr>
          <a:xfrm>
            <a:off x="10365521" y="99669"/>
            <a:ext cx="1649339" cy="914400"/>
          </a:xfrm>
          <a:prstGeom prst="rect">
            <a:avLst/>
          </a:prstGeom>
        </p:spPr>
      </p:pic>
      <p:graphicFrame>
        <p:nvGraphicFramePr>
          <p:cNvPr id="6" name="Diagram 5">
            <a:extLst>
              <a:ext uri="{FF2B5EF4-FFF2-40B4-BE49-F238E27FC236}">
                <a16:creationId xmlns:a16="http://schemas.microsoft.com/office/drawing/2014/main" id="{AA4A1676-46A5-4216-862E-CD863268DB9F}"/>
              </a:ext>
            </a:extLst>
          </p:cNvPr>
          <p:cNvGraphicFramePr/>
          <p:nvPr>
            <p:extLst>
              <p:ext uri="{D42A27DB-BD31-4B8C-83A1-F6EECF244321}">
                <p14:modId xmlns:p14="http://schemas.microsoft.com/office/powerpoint/2010/main" val="4147774874"/>
              </p:ext>
            </p:extLst>
          </p:nvPr>
        </p:nvGraphicFramePr>
        <p:xfrm>
          <a:off x="-1094206" y="3103472"/>
          <a:ext cx="5443098" cy="37240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7" name="Diagram 6">
            <a:extLst>
              <a:ext uri="{FF2B5EF4-FFF2-40B4-BE49-F238E27FC236}">
                <a16:creationId xmlns:a16="http://schemas.microsoft.com/office/drawing/2014/main" id="{AF755C29-27D7-49E4-9294-3AA86FE56C8A}"/>
              </a:ext>
            </a:extLst>
          </p:cNvPr>
          <p:cNvGraphicFramePr/>
          <p:nvPr>
            <p:extLst>
              <p:ext uri="{D42A27DB-BD31-4B8C-83A1-F6EECF244321}">
                <p14:modId xmlns:p14="http://schemas.microsoft.com/office/powerpoint/2010/main" val="2090153547"/>
              </p:ext>
            </p:extLst>
          </p:nvPr>
        </p:nvGraphicFramePr>
        <p:xfrm>
          <a:off x="7300061" y="2739283"/>
          <a:ext cx="5443098" cy="40613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1" name="Group 10">
            <a:extLst>
              <a:ext uri="{FF2B5EF4-FFF2-40B4-BE49-F238E27FC236}">
                <a16:creationId xmlns:a16="http://schemas.microsoft.com/office/drawing/2014/main" id="{908F16B9-771A-4669-919A-D106557D207C}"/>
              </a:ext>
            </a:extLst>
          </p:cNvPr>
          <p:cNvGrpSpPr/>
          <p:nvPr/>
        </p:nvGrpSpPr>
        <p:grpSpPr>
          <a:xfrm>
            <a:off x="3663065" y="67409"/>
            <a:ext cx="1496291" cy="1468581"/>
            <a:chOff x="304800" y="4378037"/>
            <a:chExt cx="1496291" cy="1468581"/>
          </a:xfrm>
        </p:grpSpPr>
        <p:sp>
          <p:nvSpPr>
            <p:cNvPr id="8" name="Oval 7">
              <a:extLst>
                <a:ext uri="{FF2B5EF4-FFF2-40B4-BE49-F238E27FC236}">
                  <a16:creationId xmlns:a16="http://schemas.microsoft.com/office/drawing/2014/main" id="{BA45A395-9459-4B13-9C25-6452196CD2F5}"/>
                </a:ext>
              </a:extLst>
            </p:cNvPr>
            <p:cNvSpPr/>
            <p:nvPr/>
          </p:nvSpPr>
          <p:spPr>
            <a:xfrm>
              <a:off x="304800" y="4378037"/>
              <a:ext cx="1496291" cy="146858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55544C2-1B00-42CF-B7BE-5C97C97D60F0}"/>
                </a:ext>
              </a:extLst>
            </p:cNvPr>
            <p:cNvSpPr/>
            <p:nvPr/>
          </p:nvSpPr>
          <p:spPr>
            <a:xfrm>
              <a:off x="380999" y="4451929"/>
              <a:ext cx="1343891" cy="1320795"/>
            </a:xfrm>
            <a:prstGeom prst="ellipse">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pc="50" dirty="0">
                  <a:ln w="0"/>
                  <a:solidFill>
                    <a:schemeClr val="bg2"/>
                  </a:solidFill>
                  <a:effectLst>
                    <a:innerShdw blurRad="63500" dist="50800" dir="13500000">
                      <a:srgbClr val="000000">
                        <a:alpha val="50000"/>
                      </a:srgbClr>
                    </a:innerShdw>
                  </a:effectLst>
                </a:rPr>
                <a:t>PROMOTION</a:t>
              </a:r>
              <a:endParaRPr lang="en-US" sz="800" dirty="0"/>
            </a:p>
            <a:p>
              <a:pPr algn="ctr"/>
              <a:r>
                <a:rPr lang="en-US" sz="800" dirty="0">
                  <a:solidFill>
                    <a:srgbClr val="1F2024"/>
                  </a:solidFill>
                  <a:latin typeface="Arial" panose="020B0604020202020204" pitchFamily="34" charset="0"/>
                  <a:ea typeface="Calibri" panose="020F0502020204030204" pitchFamily="34" charset="0"/>
                </a:rPr>
                <a:t>These include advertisements, search engine optimization, social media, and public campaigns, particularly to local.</a:t>
              </a:r>
              <a:endParaRPr lang="en-US" sz="800" dirty="0"/>
            </a:p>
          </p:txBody>
        </p:sp>
      </p:grpSp>
      <p:grpSp>
        <p:nvGrpSpPr>
          <p:cNvPr id="12" name="Group 11">
            <a:extLst>
              <a:ext uri="{FF2B5EF4-FFF2-40B4-BE49-F238E27FC236}">
                <a16:creationId xmlns:a16="http://schemas.microsoft.com/office/drawing/2014/main" id="{8FE22DBF-B3B4-4871-AF38-88CF5807481F}"/>
              </a:ext>
            </a:extLst>
          </p:cNvPr>
          <p:cNvGrpSpPr/>
          <p:nvPr/>
        </p:nvGrpSpPr>
        <p:grpSpPr>
          <a:xfrm>
            <a:off x="5352870" y="65225"/>
            <a:ext cx="1496291" cy="1468581"/>
            <a:chOff x="304800" y="4378037"/>
            <a:chExt cx="1496291" cy="1468581"/>
          </a:xfrm>
        </p:grpSpPr>
        <p:sp>
          <p:nvSpPr>
            <p:cNvPr id="13" name="Oval 12">
              <a:extLst>
                <a:ext uri="{FF2B5EF4-FFF2-40B4-BE49-F238E27FC236}">
                  <a16:creationId xmlns:a16="http://schemas.microsoft.com/office/drawing/2014/main" id="{19A1421A-8FB5-47CD-BA8F-4B39F4D80345}"/>
                </a:ext>
              </a:extLst>
            </p:cNvPr>
            <p:cNvSpPr/>
            <p:nvPr/>
          </p:nvSpPr>
          <p:spPr>
            <a:xfrm>
              <a:off x="304800" y="4378037"/>
              <a:ext cx="1496291" cy="146858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7C4A48B-B496-442F-BFB4-6742DE27F42C}"/>
                </a:ext>
              </a:extLst>
            </p:cNvPr>
            <p:cNvSpPr/>
            <p:nvPr/>
          </p:nvSpPr>
          <p:spPr>
            <a:xfrm>
              <a:off x="380999" y="4451929"/>
              <a:ext cx="1343891" cy="1320795"/>
            </a:xfrm>
            <a:prstGeom prst="ellipse">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spc="50" dirty="0">
                  <a:ln w="0"/>
                  <a:solidFill>
                    <a:schemeClr val="bg2"/>
                  </a:solidFill>
                  <a:effectLst>
                    <a:innerShdw blurRad="63500" dist="50800" dir="13500000">
                      <a:srgbClr val="000000">
                        <a:alpha val="50000"/>
                      </a:srgbClr>
                    </a:innerShdw>
                  </a:effectLst>
                </a:rPr>
                <a:t>PLACE</a:t>
              </a:r>
              <a:endParaRPr lang="en-US" sz="800" dirty="0"/>
            </a:p>
            <a:p>
              <a:pPr algn="ctr"/>
              <a:r>
                <a:rPr lang="en-US" sz="800" dirty="0">
                  <a:solidFill>
                    <a:srgbClr val="1F2024"/>
                  </a:solidFill>
                  <a:latin typeface="Arial" panose="020B0604020202020204" pitchFamily="34" charset="0"/>
                  <a:ea typeface="Calibri" panose="020F0502020204030204" pitchFamily="34" charset="0"/>
                </a:rPr>
                <a:t>The company AIRDROP Enterprises is based in India. It will operate in the large cities of India.</a:t>
              </a:r>
              <a:endParaRPr lang="en-US" sz="800" dirty="0"/>
            </a:p>
          </p:txBody>
        </p:sp>
      </p:grpSp>
      <p:grpSp>
        <p:nvGrpSpPr>
          <p:cNvPr id="15" name="Group 14">
            <a:extLst>
              <a:ext uri="{FF2B5EF4-FFF2-40B4-BE49-F238E27FC236}">
                <a16:creationId xmlns:a16="http://schemas.microsoft.com/office/drawing/2014/main" id="{34BE56A4-0FE9-452B-A4D6-C148EA743D47}"/>
              </a:ext>
            </a:extLst>
          </p:cNvPr>
          <p:cNvGrpSpPr/>
          <p:nvPr/>
        </p:nvGrpSpPr>
        <p:grpSpPr>
          <a:xfrm>
            <a:off x="1962196" y="84239"/>
            <a:ext cx="1496291" cy="1468581"/>
            <a:chOff x="304800" y="4378037"/>
            <a:chExt cx="1496291" cy="1468581"/>
          </a:xfrm>
        </p:grpSpPr>
        <p:sp>
          <p:nvSpPr>
            <p:cNvPr id="16" name="Oval 15">
              <a:extLst>
                <a:ext uri="{FF2B5EF4-FFF2-40B4-BE49-F238E27FC236}">
                  <a16:creationId xmlns:a16="http://schemas.microsoft.com/office/drawing/2014/main" id="{897C4B53-4BB6-40F2-A87A-5AE157C3B9A0}"/>
                </a:ext>
              </a:extLst>
            </p:cNvPr>
            <p:cNvSpPr/>
            <p:nvPr/>
          </p:nvSpPr>
          <p:spPr>
            <a:xfrm>
              <a:off x="304800" y="4378037"/>
              <a:ext cx="1496291" cy="146858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C848877-E3B9-43D2-AF7E-A1218204BF54}"/>
                </a:ext>
              </a:extLst>
            </p:cNvPr>
            <p:cNvSpPr/>
            <p:nvPr/>
          </p:nvSpPr>
          <p:spPr>
            <a:xfrm>
              <a:off x="380999" y="4451929"/>
              <a:ext cx="1343891" cy="1320795"/>
            </a:xfrm>
            <a:prstGeom prst="ellipse">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spc="50" dirty="0">
                  <a:ln w="0"/>
                  <a:solidFill>
                    <a:schemeClr val="bg2"/>
                  </a:solidFill>
                  <a:effectLst>
                    <a:innerShdw blurRad="63500" dist="50800" dir="13500000">
                      <a:srgbClr val="000000">
                        <a:alpha val="50000"/>
                      </a:srgbClr>
                    </a:innerShdw>
                  </a:effectLst>
                </a:rPr>
                <a:t>PRICE</a:t>
              </a:r>
              <a:endParaRPr lang="en-US" sz="900" dirty="0"/>
            </a:p>
            <a:p>
              <a:pPr algn="ctr"/>
              <a:r>
                <a:rPr lang="en-US" sz="900" dirty="0">
                  <a:solidFill>
                    <a:srgbClr val="1F2024"/>
                  </a:solidFill>
                  <a:latin typeface="Arial" panose="020B0604020202020204" pitchFamily="34" charset="0"/>
                  <a:ea typeface="Calibri" panose="020F0502020204030204" pitchFamily="34" charset="0"/>
                </a:rPr>
                <a:t>pricing for drone delivery is traditionally lower than other methods because the drones are electrical. </a:t>
              </a:r>
              <a:endParaRPr lang="en-US" sz="900" dirty="0"/>
            </a:p>
          </p:txBody>
        </p:sp>
      </p:grpSp>
      <p:grpSp>
        <p:nvGrpSpPr>
          <p:cNvPr id="18" name="Group 17">
            <a:extLst>
              <a:ext uri="{FF2B5EF4-FFF2-40B4-BE49-F238E27FC236}">
                <a16:creationId xmlns:a16="http://schemas.microsoft.com/office/drawing/2014/main" id="{75A5EE23-3178-4641-BAB7-A9A1D7F2B84C}"/>
              </a:ext>
            </a:extLst>
          </p:cNvPr>
          <p:cNvGrpSpPr/>
          <p:nvPr/>
        </p:nvGrpSpPr>
        <p:grpSpPr>
          <a:xfrm>
            <a:off x="190500" y="67409"/>
            <a:ext cx="1496291" cy="1468581"/>
            <a:chOff x="304800" y="4378037"/>
            <a:chExt cx="1496291" cy="1468581"/>
          </a:xfrm>
        </p:grpSpPr>
        <p:sp>
          <p:nvSpPr>
            <p:cNvPr id="19" name="Oval 18">
              <a:extLst>
                <a:ext uri="{FF2B5EF4-FFF2-40B4-BE49-F238E27FC236}">
                  <a16:creationId xmlns:a16="http://schemas.microsoft.com/office/drawing/2014/main" id="{F50DE507-BBC4-46BB-868E-DE323D013F16}"/>
                </a:ext>
              </a:extLst>
            </p:cNvPr>
            <p:cNvSpPr/>
            <p:nvPr/>
          </p:nvSpPr>
          <p:spPr>
            <a:xfrm>
              <a:off x="304800" y="4378037"/>
              <a:ext cx="1496291" cy="146858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36AA6B0-6544-474F-AC1E-BBB007F8D82F}"/>
                </a:ext>
              </a:extLst>
            </p:cNvPr>
            <p:cNvSpPr/>
            <p:nvPr/>
          </p:nvSpPr>
          <p:spPr>
            <a:xfrm>
              <a:off x="380999" y="4451929"/>
              <a:ext cx="1343891" cy="1320795"/>
            </a:xfrm>
            <a:prstGeom prst="ellipse">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spc="50" dirty="0">
                  <a:ln w="0"/>
                  <a:solidFill>
                    <a:schemeClr val="bg2"/>
                  </a:solidFill>
                  <a:effectLst>
                    <a:innerShdw blurRad="63500" dist="50800" dir="13500000">
                      <a:srgbClr val="000000">
                        <a:alpha val="50000"/>
                      </a:srgbClr>
                    </a:innerShdw>
                  </a:effectLst>
                </a:rPr>
                <a:t>PRODUCT</a:t>
              </a:r>
            </a:p>
            <a:p>
              <a:pPr algn="ctr"/>
              <a:r>
                <a:rPr lang="en-US" sz="900" dirty="0">
                  <a:solidFill>
                    <a:srgbClr val="1F2024"/>
                  </a:solidFill>
                  <a:latin typeface="Arial" panose="020B0604020202020204" pitchFamily="34" charset="0"/>
                  <a:ea typeface="Calibri" panose="020F0502020204030204" pitchFamily="34" charset="0"/>
                </a:rPr>
                <a:t>the product offered is a high-speed and efficient high-flying drone delivery service. </a:t>
              </a:r>
              <a:endParaRPr lang="en-US" sz="900" dirty="0"/>
            </a:p>
          </p:txBody>
        </p:sp>
      </p:grpSp>
      <p:grpSp>
        <p:nvGrpSpPr>
          <p:cNvPr id="29" name="Group 28">
            <a:extLst>
              <a:ext uri="{FF2B5EF4-FFF2-40B4-BE49-F238E27FC236}">
                <a16:creationId xmlns:a16="http://schemas.microsoft.com/office/drawing/2014/main" id="{3DC066B2-EAA1-4745-8737-5FC70CC2643A}"/>
              </a:ext>
            </a:extLst>
          </p:cNvPr>
          <p:cNvGrpSpPr/>
          <p:nvPr/>
        </p:nvGrpSpPr>
        <p:grpSpPr>
          <a:xfrm>
            <a:off x="7053739" y="57377"/>
            <a:ext cx="1496291" cy="1468581"/>
            <a:chOff x="304800" y="4378037"/>
            <a:chExt cx="1496291" cy="1468581"/>
          </a:xfrm>
        </p:grpSpPr>
        <p:sp>
          <p:nvSpPr>
            <p:cNvPr id="30" name="Oval 29">
              <a:extLst>
                <a:ext uri="{FF2B5EF4-FFF2-40B4-BE49-F238E27FC236}">
                  <a16:creationId xmlns:a16="http://schemas.microsoft.com/office/drawing/2014/main" id="{0C7DC538-E050-45D3-821A-FD0B017CB8F2}"/>
                </a:ext>
              </a:extLst>
            </p:cNvPr>
            <p:cNvSpPr/>
            <p:nvPr/>
          </p:nvSpPr>
          <p:spPr>
            <a:xfrm>
              <a:off x="304800" y="4378037"/>
              <a:ext cx="1496291" cy="146858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3D21644-7A0B-4AA5-A3E6-C088D064D72A}"/>
                </a:ext>
              </a:extLst>
            </p:cNvPr>
            <p:cNvSpPr/>
            <p:nvPr/>
          </p:nvSpPr>
          <p:spPr>
            <a:xfrm>
              <a:off x="380999" y="4451929"/>
              <a:ext cx="1343891" cy="1320795"/>
            </a:xfrm>
            <a:prstGeom prst="ellipse">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spc="50" dirty="0">
                  <a:ln w="0"/>
                  <a:solidFill>
                    <a:schemeClr val="bg2"/>
                  </a:solidFill>
                  <a:effectLst>
                    <a:innerShdw blurRad="63500" dist="50800" dir="13500000">
                      <a:srgbClr val="000000">
                        <a:alpha val="50000"/>
                      </a:srgbClr>
                    </a:innerShdw>
                  </a:effectLst>
                </a:rPr>
                <a:t>POSITIONING</a:t>
              </a:r>
              <a:endParaRPr lang="en-US" sz="900" dirty="0"/>
            </a:p>
          </p:txBody>
        </p:sp>
      </p:grpSp>
      <p:graphicFrame>
        <p:nvGraphicFramePr>
          <p:cNvPr id="25" name="Diagram 24">
            <a:extLst>
              <a:ext uri="{FF2B5EF4-FFF2-40B4-BE49-F238E27FC236}">
                <a16:creationId xmlns:a16="http://schemas.microsoft.com/office/drawing/2014/main" id="{64CC064E-53DD-4BCC-A57F-F1A43E527AA9}"/>
              </a:ext>
            </a:extLst>
          </p:cNvPr>
          <p:cNvGraphicFramePr/>
          <p:nvPr>
            <p:extLst>
              <p:ext uri="{D42A27DB-BD31-4B8C-83A1-F6EECF244321}">
                <p14:modId xmlns:p14="http://schemas.microsoft.com/office/powerpoint/2010/main" val="3803989729"/>
              </p:ext>
            </p:extLst>
          </p:nvPr>
        </p:nvGraphicFramePr>
        <p:xfrm>
          <a:off x="3009482" y="3802483"/>
          <a:ext cx="4557670" cy="300418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26" name="Rectangle 25">
            <a:extLst>
              <a:ext uri="{FF2B5EF4-FFF2-40B4-BE49-F238E27FC236}">
                <a16:creationId xmlns:a16="http://schemas.microsoft.com/office/drawing/2014/main" id="{94B398E8-0E03-478F-9761-33893E52E760}"/>
              </a:ext>
            </a:extLst>
          </p:cNvPr>
          <p:cNvSpPr/>
          <p:nvPr/>
        </p:nvSpPr>
        <p:spPr>
          <a:xfrm>
            <a:off x="3647051" y="4527534"/>
            <a:ext cx="440598" cy="44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6" name="Rectangle 35">
            <a:extLst>
              <a:ext uri="{FF2B5EF4-FFF2-40B4-BE49-F238E27FC236}">
                <a16:creationId xmlns:a16="http://schemas.microsoft.com/office/drawing/2014/main" id="{936F1CFE-0E6A-4071-A3E1-59585DFACC54}"/>
              </a:ext>
            </a:extLst>
          </p:cNvPr>
          <p:cNvSpPr/>
          <p:nvPr/>
        </p:nvSpPr>
        <p:spPr>
          <a:xfrm>
            <a:off x="3706629" y="5112901"/>
            <a:ext cx="440598" cy="44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7" name="Rectangle 36">
            <a:extLst>
              <a:ext uri="{FF2B5EF4-FFF2-40B4-BE49-F238E27FC236}">
                <a16:creationId xmlns:a16="http://schemas.microsoft.com/office/drawing/2014/main" id="{7F7FF841-71A6-4C2C-BA31-3D5C00DBC4D7}"/>
              </a:ext>
            </a:extLst>
          </p:cNvPr>
          <p:cNvSpPr/>
          <p:nvPr/>
        </p:nvSpPr>
        <p:spPr>
          <a:xfrm>
            <a:off x="3706629" y="5735494"/>
            <a:ext cx="440598" cy="44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8" name="Rectangle 37">
            <a:extLst>
              <a:ext uri="{FF2B5EF4-FFF2-40B4-BE49-F238E27FC236}">
                <a16:creationId xmlns:a16="http://schemas.microsoft.com/office/drawing/2014/main" id="{E755CD16-1E86-4040-B537-3E7323D89AAB}"/>
              </a:ext>
            </a:extLst>
          </p:cNvPr>
          <p:cNvSpPr/>
          <p:nvPr/>
        </p:nvSpPr>
        <p:spPr>
          <a:xfrm>
            <a:off x="3617661" y="6300375"/>
            <a:ext cx="440598" cy="44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54471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026E631-C184-43DD-8F33-8203AE46CDE2}"/>
              </a:ext>
            </a:extLst>
          </p:cNvPr>
          <p:cNvGrpSpPr/>
          <p:nvPr/>
        </p:nvGrpSpPr>
        <p:grpSpPr>
          <a:xfrm>
            <a:off x="1316182" y="3362117"/>
            <a:ext cx="3161425" cy="2847712"/>
            <a:chOff x="1316182" y="3362117"/>
            <a:chExt cx="3161425" cy="2847712"/>
          </a:xfrm>
        </p:grpSpPr>
        <p:sp>
          <p:nvSpPr>
            <p:cNvPr id="4" name="Rectangle 3">
              <a:extLst>
                <a:ext uri="{FF2B5EF4-FFF2-40B4-BE49-F238E27FC236}">
                  <a16:creationId xmlns:a16="http://schemas.microsoft.com/office/drawing/2014/main" id="{47FB02D1-011B-4F97-A2B2-953EA7FB9B54}"/>
                </a:ext>
              </a:extLst>
            </p:cNvPr>
            <p:cNvSpPr/>
            <p:nvPr/>
          </p:nvSpPr>
          <p:spPr>
            <a:xfrm>
              <a:off x="1316182" y="3362117"/>
              <a:ext cx="3161425" cy="2847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Drones Industry Drone Frame Long Flying Time Multirotor Airframe for UAV,  Multirotor frames Drone Parts &amp;amp; Components - Buy China Multirotor frames on  Globalsources.com">
              <a:extLst>
                <a:ext uri="{FF2B5EF4-FFF2-40B4-BE49-F238E27FC236}">
                  <a16:creationId xmlns:a16="http://schemas.microsoft.com/office/drawing/2014/main" id="{9324BF10-3FF1-409B-A7A3-8D6523C79E56}"/>
                </a:ext>
              </a:extLst>
            </p:cNvPr>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17136" b="22084"/>
            <a:stretch/>
          </p:blipFill>
          <p:spPr bwMode="auto">
            <a:xfrm>
              <a:off x="1716222" y="3588562"/>
              <a:ext cx="2561071" cy="1556616"/>
            </a:xfrm>
            <a:prstGeom prst="rect">
              <a:avLst/>
            </a:prstGeom>
            <a:noFill/>
            <a:ln>
              <a:noFill/>
            </a:ln>
          </p:spPr>
        </p:pic>
        <p:sp>
          <p:nvSpPr>
            <p:cNvPr id="3" name="Rectangle 2">
              <a:extLst>
                <a:ext uri="{FF2B5EF4-FFF2-40B4-BE49-F238E27FC236}">
                  <a16:creationId xmlns:a16="http://schemas.microsoft.com/office/drawing/2014/main" id="{6BDC251B-7553-4FC8-9AA1-FD505D67CE11}"/>
                </a:ext>
              </a:extLst>
            </p:cNvPr>
            <p:cNvSpPr/>
            <p:nvPr/>
          </p:nvSpPr>
          <p:spPr>
            <a:xfrm>
              <a:off x="2086117" y="5100477"/>
              <a:ext cx="1801091" cy="600657"/>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MULTIROTOR DRONE</a:t>
              </a:r>
            </a:p>
          </p:txBody>
        </p:sp>
      </p:grpSp>
      <p:grpSp>
        <p:nvGrpSpPr>
          <p:cNvPr id="29" name="Group 28">
            <a:extLst>
              <a:ext uri="{FF2B5EF4-FFF2-40B4-BE49-F238E27FC236}">
                <a16:creationId xmlns:a16="http://schemas.microsoft.com/office/drawing/2014/main" id="{032C30F7-3E23-43DA-99D2-FE2536F72EC0}"/>
              </a:ext>
            </a:extLst>
          </p:cNvPr>
          <p:cNvGrpSpPr/>
          <p:nvPr/>
        </p:nvGrpSpPr>
        <p:grpSpPr>
          <a:xfrm>
            <a:off x="7785232" y="1731460"/>
            <a:ext cx="2813492" cy="2638017"/>
            <a:chOff x="7785232" y="1731460"/>
            <a:chExt cx="2813492" cy="2638017"/>
          </a:xfrm>
        </p:grpSpPr>
        <p:sp>
          <p:nvSpPr>
            <p:cNvPr id="21" name="Rectangle 20">
              <a:extLst>
                <a:ext uri="{FF2B5EF4-FFF2-40B4-BE49-F238E27FC236}">
                  <a16:creationId xmlns:a16="http://schemas.microsoft.com/office/drawing/2014/main" id="{2048DB37-A49E-47FB-A67F-964868782476}"/>
                </a:ext>
              </a:extLst>
            </p:cNvPr>
            <p:cNvSpPr/>
            <p:nvPr/>
          </p:nvSpPr>
          <p:spPr>
            <a:xfrm>
              <a:off x="7785232" y="1731460"/>
              <a:ext cx="2813492" cy="2638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mazon.com: DJI Mavic Mini - Drone FlyCam Quadcopter UAV with 2.7K Camera  3-Axis Gimbal GPS 30min Flight Time, less than 0.55lbs, Gray : Everything  Else">
              <a:extLst>
                <a:ext uri="{FF2B5EF4-FFF2-40B4-BE49-F238E27FC236}">
                  <a16:creationId xmlns:a16="http://schemas.microsoft.com/office/drawing/2014/main" id="{62BCC0C3-F81B-4A0D-9D14-0E1F88650F0F}"/>
                </a:ext>
              </a:extLst>
            </p:cNvPr>
            <p:cNvPicPr>
              <a:picLocks noChangeAspect="1" noChangeArrowheads="1"/>
            </p:cNvPicPr>
            <p:nvPr/>
          </p:nvPicPr>
          <p:blipFill rotWithShape="1">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t="15241" b="17220"/>
            <a:stretch/>
          </p:blipFill>
          <p:spPr bwMode="auto">
            <a:xfrm>
              <a:off x="7945582" y="1999503"/>
              <a:ext cx="2304761" cy="15566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ADFA693-AF4C-4A12-8B86-5826781296C0}"/>
                </a:ext>
              </a:extLst>
            </p:cNvPr>
            <p:cNvSpPr/>
            <p:nvPr/>
          </p:nvSpPr>
          <p:spPr>
            <a:xfrm>
              <a:off x="8252838" y="3463616"/>
              <a:ext cx="1801091" cy="600657"/>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QUADCOPTOR DRONE</a:t>
              </a:r>
            </a:p>
          </p:txBody>
        </p:sp>
      </p:grpSp>
      <p:sp>
        <p:nvSpPr>
          <p:cNvPr id="7" name="Rectangle 6">
            <a:extLst>
              <a:ext uri="{FF2B5EF4-FFF2-40B4-BE49-F238E27FC236}">
                <a16:creationId xmlns:a16="http://schemas.microsoft.com/office/drawing/2014/main" id="{03F620EE-ADFF-49B8-BA3B-752F76339FF0}"/>
              </a:ext>
            </a:extLst>
          </p:cNvPr>
          <p:cNvSpPr/>
          <p:nvPr/>
        </p:nvSpPr>
        <p:spPr>
          <a:xfrm>
            <a:off x="5271661" y="168696"/>
            <a:ext cx="2092036" cy="51017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WAREHOUSE</a:t>
            </a:r>
          </a:p>
        </p:txBody>
      </p:sp>
      <p:sp>
        <p:nvSpPr>
          <p:cNvPr id="9" name="Rectangle 8">
            <a:extLst>
              <a:ext uri="{FF2B5EF4-FFF2-40B4-BE49-F238E27FC236}">
                <a16:creationId xmlns:a16="http://schemas.microsoft.com/office/drawing/2014/main" id="{9342CB7F-D014-44E5-BB79-E25246F09564}"/>
              </a:ext>
            </a:extLst>
          </p:cNvPr>
          <p:cNvSpPr/>
          <p:nvPr/>
        </p:nvSpPr>
        <p:spPr>
          <a:xfrm>
            <a:off x="4701888" y="957967"/>
            <a:ext cx="1513612" cy="600657"/>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INCREASE ALTITUDE</a:t>
            </a:r>
          </a:p>
        </p:txBody>
      </p:sp>
      <p:sp>
        <p:nvSpPr>
          <p:cNvPr id="10" name="Rectangle 9">
            <a:extLst>
              <a:ext uri="{FF2B5EF4-FFF2-40B4-BE49-F238E27FC236}">
                <a16:creationId xmlns:a16="http://schemas.microsoft.com/office/drawing/2014/main" id="{C1F520AD-34D9-4419-A64E-672CFC71ABE7}"/>
              </a:ext>
            </a:extLst>
          </p:cNvPr>
          <p:cNvSpPr/>
          <p:nvPr/>
        </p:nvSpPr>
        <p:spPr>
          <a:xfrm>
            <a:off x="6419864" y="936948"/>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LOWER ALTITUDE</a:t>
            </a:r>
          </a:p>
        </p:txBody>
      </p:sp>
      <p:sp>
        <p:nvSpPr>
          <p:cNvPr id="11" name="Rectangle 10">
            <a:extLst>
              <a:ext uri="{FF2B5EF4-FFF2-40B4-BE49-F238E27FC236}">
                <a16:creationId xmlns:a16="http://schemas.microsoft.com/office/drawing/2014/main" id="{9E0D5FA0-1D42-4999-BCDB-61F59EE68EF8}"/>
              </a:ext>
            </a:extLst>
          </p:cNvPr>
          <p:cNvSpPr/>
          <p:nvPr/>
        </p:nvSpPr>
        <p:spPr>
          <a:xfrm>
            <a:off x="4701888" y="1848402"/>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INITIAL USER LOCATION</a:t>
            </a:r>
          </a:p>
        </p:txBody>
      </p:sp>
      <p:sp>
        <p:nvSpPr>
          <p:cNvPr id="12" name="Rectangle 11">
            <a:extLst>
              <a:ext uri="{FF2B5EF4-FFF2-40B4-BE49-F238E27FC236}">
                <a16:creationId xmlns:a16="http://schemas.microsoft.com/office/drawing/2014/main" id="{136556E1-FB21-436A-AA23-52B94021F42C}"/>
              </a:ext>
            </a:extLst>
          </p:cNvPr>
          <p:cNvSpPr/>
          <p:nvPr/>
        </p:nvSpPr>
        <p:spPr>
          <a:xfrm>
            <a:off x="3693256" y="2567541"/>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Extract current location </a:t>
            </a:r>
          </a:p>
        </p:txBody>
      </p:sp>
      <p:sp>
        <p:nvSpPr>
          <p:cNvPr id="13" name="Rectangle 12">
            <a:extLst>
              <a:ext uri="{FF2B5EF4-FFF2-40B4-BE49-F238E27FC236}">
                <a16:creationId xmlns:a16="http://schemas.microsoft.com/office/drawing/2014/main" id="{45F49694-8193-4824-9AC0-C19FCBBE12C7}"/>
              </a:ext>
            </a:extLst>
          </p:cNvPr>
          <p:cNvSpPr/>
          <p:nvPr/>
        </p:nvSpPr>
        <p:spPr>
          <a:xfrm>
            <a:off x="5739244" y="2567538"/>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Coordinates provided by users</a:t>
            </a:r>
          </a:p>
        </p:txBody>
      </p:sp>
      <p:sp>
        <p:nvSpPr>
          <p:cNvPr id="14" name="Rectangle 13">
            <a:extLst>
              <a:ext uri="{FF2B5EF4-FFF2-40B4-BE49-F238E27FC236}">
                <a16:creationId xmlns:a16="http://schemas.microsoft.com/office/drawing/2014/main" id="{D8711888-B2C3-4866-A899-F86AFD9C6E74}"/>
              </a:ext>
            </a:extLst>
          </p:cNvPr>
          <p:cNvSpPr/>
          <p:nvPr/>
        </p:nvSpPr>
        <p:spPr>
          <a:xfrm>
            <a:off x="4804067" y="3315685"/>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User location estimation</a:t>
            </a:r>
          </a:p>
        </p:txBody>
      </p:sp>
      <p:sp>
        <p:nvSpPr>
          <p:cNvPr id="15" name="Rectangle 14">
            <a:extLst>
              <a:ext uri="{FF2B5EF4-FFF2-40B4-BE49-F238E27FC236}">
                <a16:creationId xmlns:a16="http://schemas.microsoft.com/office/drawing/2014/main" id="{57F9A671-2633-4BFB-AA24-F83D8A3FEEF9}"/>
              </a:ext>
            </a:extLst>
          </p:cNvPr>
          <p:cNvSpPr/>
          <p:nvPr/>
        </p:nvSpPr>
        <p:spPr>
          <a:xfrm>
            <a:off x="4804067" y="4119253"/>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Go to user location</a:t>
            </a:r>
          </a:p>
        </p:txBody>
      </p:sp>
      <p:sp>
        <p:nvSpPr>
          <p:cNvPr id="16" name="Rectangle 15">
            <a:extLst>
              <a:ext uri="{FF2B5EF4-FFF2-40B4-BE49-F238E27FC236}">
                <a16:creationId xmlns:a16="http://schemas.microsoft.com/office/drawing/2014/main" id="{070129CD-5D4F-42E9-A8F6-6ABA2637521F}"/>
              </a:ext>
            </a:extLst>
          </p:cNvPr>
          <p:cNvSpPr/>
          <p:nvPr/>
        </p:nvSpPr>
        <p:spPr>
          <a:xfrm>
            <a:off x="4804067" y="4927273"/>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Send OTP to confirm user</a:t>
            </a:r>
          </a:p>
        </p:txBody>
      </p:sp>
      <p:sp>
        <p:nvSpPr>
          <p:cNvPr id="17" name="Rectangle 16">
            <a:extLst>
              <a:ext uri="{FF2B5EF4-FFF2-40B4-BE49-F238E27FC236}">
                <a16:creationId xmlns:a16="http://schemas.microsoft.com/office/drawing/2014/main" id="{BBE2AC70-5D15-46AF-806C-1308156D96C3}"/>
              </a:ext>
            </a:extLst>
          </p:cNvPr>
          <p:cNvSpPr/>
          <p:nvPr/>
        </p:nvSpPr>
        <p:spPr>
          <a:xfrm>
            <a:off x="6600679" y="4927273"/>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Check OTP</a:t>
            </a:r>
          </a:p>
        </p:txBody>
      </p:sp>
      <p:sp>
        <p:nvSpPr>
          <p:cNvPr id="18" name="Rectangle 17">
            <a:extLst>
              <a:ext uri="{FF2B5EF4-FFF2-40B4-BE49-F238E27FC236}">
                <a16:creationId xmlns:a16="http://schemas.microsoft.com/office/drawing/2014/main" id="{912098FA-C870-45E7-B608-A07A09ABE4A0}"/>
              </a:ext>
            </a:extLst>
          </p:cNvPr>
          <p:cNvSpPr/>
          <p:nvPr/>
        </p:nvSpPr>
        <p:spPr>
          <a:xfrm>
            <a:off x="6600679" y="6085726"/>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Lower altitude</a:t>
            </a:r>
          </a:p>
        </p:txBody>
      </p:sp>
      <p:sp>
        <p:nvSpPr>
          <p:cNvPr id="19" name="Rectangle 18">
            <a:extLst>
              <a:ext uri="{FF2B5EF4-FFF2-40B4-BE49-F238E27FC236}">
                <a16:creationId xmlns:a16="http://schemas.microsoft.com/office/drawing/2014/main" id="{5822E61C-BE92-4D4C-BE71-819ACBF0B7FB}"/>
              </a:ext>
            </a:extLst>
          </p:cNvPr>
          <p:cNvSpPr/>
          <p:nvPr/>
        </p:nvSpPr>
        <p:spPr>
          <a:xfrm>
            <a:off x="4804067" y="6078193"/>
            <a:ext cx="1513612" cy="600657"/>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Delivery</a:t>
            </a:r>
          </a:p>
        </p:txBody>
      </p:sp>
      <p:sp>
        <p:nvSpPr>
          <p:cNvPr id="8" name="TextBox 7">
            <a:extLst>
              <a:ext uri="{FF2B5EF4-FFF2-40B4-BE49-F238E27FC236}">
                <a16:creationId xmlns:a16="http://schemas.microsoft.com/office/drawing/2014/main" id="{4CFBCE71-86C2-485C-B7C8-6819CCC5ED2A}"/>
              </a:ext>
            </a:extLst>
          </p:cNvPr>
          <p:cNvSpPr txBox="1"/>
          <p:nvPr/>
        </p:nvSpPr>
        <p:spPr>
          <a:xfrm>
            <a:off x="7033631" y="5666504"/>
            <a:ext cx="1628927" cy="369332"/>
          </a:xfrm>
          <a:prstGeom prst="rect">
            <a:avLst/>
          </a:prstGeom>
          <a:noFill/>
        </p:spPr>
        <p:txBody>
          <a:bodyPr wrap="square" rtlCol="0">
            <a:spAutoFit/>
          </a:bodyPr>
          <a:lstStyle/>
          <a:p>
            <a:r>
              <a:rPr lang="en-US" dirty="0"/>
              <a:t>TRUE</a:t>
            </a:r>
          </a:p>
        </p:txBody>
      </p:sp>
      <p:sp>
        <p:nvSpPr>
          <p:cNvPr id="20" name="Arrow: Down 19">
            <a:extLst>
              <a:ext uri="{FF2B5EF4-FFF2-40B4-BE49-F238E27FC236}">
                <a16:creationId xmlns:a16="http://schemas.microsoft.com/office/drawing/2014/main" id="{079BEA02-F6BE-4255-AA8F-88B9D6B6A0FB}"/>
              </a:ext>
            </a:extLst>
          </p:cNvPr>
          <p:cNvSpPr/>
          <p:nvPr/>
        </p:nvSpPr>
        <p:spPr>
          <a:xfrm>
            <a:off x="6215500" y="692718"/>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8752DA8A-20D8-4AEF-AC27-9BC873ACB73D}"/>
              </a:ext>
            </a:extLst>
          </p:cNvPr>
          <p:cNvSpPr/>
          <p:nvPr/>
        </p:nvSpPr>
        <p:spPr>
          <a:xfrm>
            <a:off x="5400671" y="1564955"/>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BB03BD2A-85C7-48CC-B746-621BE3917EAE}"/>
              </a:ext>
            </a:extLst>
          </p:cNvPr>
          <p:cNvSpPr/>
          <p:nvPr/>
        </p:nvSpPr>
        <p:spPr>
          <a:xfrm>
            <a:off x="4759944" y="2423114"/>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82ABB1AB-B455-437E-82EC-95D736967B03}"/>
              </a:ext>
            </a:extLst>
          </p:cNvPr>
          <p:cNvSpPr/>
          <p:nvPr/>
        </p:nvSpPr>
        <p:spPr>
          <a:xfrm>
            <a:off x="5960562" y="2407090"/>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D9D5C5E4-9C57-407A-B7B8-C9B9303082E3}"/>
              </a:ext>
            </a:extLst>
          </p:cNvPr>
          <p:cNvSpPr/>
          <p:nvPr/>
        </p:nvSpPr>
        <p:spPr>
          <a:xfrm>
            <a:off x="5374331" y="2857193"/>
            <a:ext cx="204360" cy="50492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10126129-66B1-4E96-9E1A-450221A98595}"/>
              </a:ext>
            </a:extLst>
          </p:cNvPr>
          <p:cNvSpPr/>
          <p:nvPr/>
        </p:nvSpPr>
        <p:spPr>
          <a:xfrm>
            <a:off x="5400668" y="3931065"/>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E8D2EE6C-E6B6-4BA5-AF5B-3AD15B625C15}"/>
              </a:ext>
            </a:extLst>
          </p:cNvPr>
          <p:cNvSpPr/>
          <p:nvPr/>
        </p:nvSpPr>
        <p:spPr>
          <a:xfrm>
            <a:off x="5372962" y="4691955"/>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BA5B42AE-26F8-493B-86F9-9F3F925C7D82}"/>
              </a:ext>
            </a:extLst>
          </p:cNvPr>
          <p:cNvSpPr/>
          <p:nvPr/>
        </p:nvSpPr>
        <p:spPr>
          <a:xfrm>
            <a:off x="7243904" y="5502107"/>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AC2D2026-CD6D-4958-B186-19EF0B556834}"/>
              </a:ext>
            </a:extLst>
          </p:cNvPr>
          <p:cNvPicPr>
            <a:picLocks noChangeAspect="1"/>
          </p:cNvPicPr>
          <p:nvPr/>
        </p:nvPicPr>
        <p:blipFill rotWithShape="1">
          <a:blip r:embed="rId4"/>
          <a:srcRect l="50000" t="43397" r="20758" b="27767"/>
          <a:stretch/>
        </p:blipFill>
        <p:spPr>
          <a:xfrm>
            <a:off x="10439991" y="101399"/>
            <a:ext cx="1649339" cy="914400"/>
          </a:xfrm>
          <a:prstGeom prst="rect">
            <a:avLst/>
          </a:prstGeom>
        </p:spPr>
      </p:pic>
      <p:cxnSp>
        <p:nvCxnSpPr>
          <p:cNvPr id="1024" name="Straight Connector 1023">
            <a:extLst>
              <a:ext uri="{FF2B5EF4-FFF2-40B4-BE49-F238E27FC236}">
                <a16:creationId xmlns:a16="http://schemas.microsoft.com/office/drawing/2014/main" id="{BF8B84A8-CE5A-4A48-A02B-3A51F4D8B36C}"/>
              </a:ext>
            </a:extLst>
          </p:cNvPr>
          <p:cNvCxnSpPr>
            <a:stCxn id="12" idx="3"/>
            <a:endCxn id="13" idx="1"/>
          </p:cNvCxnSpPr>
          <p:nvPr/>
        </p:nvCxnSpPr>
        <p:spPr>
          <a:xfrm flipV="1">
            <a:off x="5206868" y="2867867"/>
            <a:ext cx="532376" cy="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Arrow: Down 33">
            <a:extLst>
              <a:ext uri="{FF2B5EF4-FFF2-40B4-BE49-F238E27FC236}">
                <a16:creationId xmlns:a16="http://schemas.microsoft.com/office/drawing/2014/main" id="{5B8DE94B-1E6E-4BAF-917D-DFCD8503B71C}"/>
              </a:ext>
            </a:extLst>
          </p:cNvPr>
          <p:cNvSpPr/>
          <p:nvPr/>
        </p:nvSpPr>
        <p:spPr>
          <a:xfrm rot="16200000">
            <a:off x="6356999" y="5156500"/>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Down 34">
            <a:extLst>
              <a:ext uri="{FF2B5EF4-FFF2-40B4-BE49-F238E27FC236}">
                <a16:creationId xmlns:a16="http://schemas.microsoft.com/office/drawing/2014/main" id="{AB24DA3E-7E0A-4924-A53F-EE8C3B798D73}"/>
              </a:ext>
            </a:extLst>
          </p:cNvPr>
          <p:cNvSpPr/>
          <p:nvPr/>
        </p:nvSpPr>
        <p:spPr>
          <a:xfrm>
            <a:off x="7255305" y="5946556"/>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B3E65EB6-877A-4100-A2E0-B02EA60FE294}"/>
              </a:ext>
            </a:extLst>
          </p:cNvPr>
          <p:cNvSpPr/>
          <p:nvPr/>
        </p:nvSpPr>
        <p:spPr>
          <a:xfrm rot="5400000">
            <a:off x="6348724" y="6261488"/>
            <a:ext cx="204360" cy="26327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7" name="Straight Arrow Connector 1026">
            <a:extLst>
              <a:ext uri="{FF2B5EF4-FFF2-40B4-BE49-F238E27FC236}">
                <a16:creationId xmlns:a16="http://schemas.microsoft.com/office/drawing/2014/main" id="{441E05FB-4B60-4E28-BCDB-52D2683362F4}"/>
              </a:ext>
            </a:extLst>
          </p:cNvPr>
          <p:cNvCxnSpPr>
            <a:cxnSpLocks/>
          </p:cNvCxnSpPr>
          <p:nvPr/>
        </p:nvCxnSpPr>
        <p:spPr>
          <a:xfrm flipV="1">
            <a:off x="7357485" y="1558623"/>
            <a:ext cx="0" cy="19143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7ECBDE0-7F96-4BFE-93BB-6A4D55EBA53F}"/>
              </a:ext>
            </a:extLst>
          </p:cNvPr>
          <p:cNvSpPr txBox="1"/>
          <p:nvPr/>
        </p:nvSpPr>
        <p:spPr>
          <a:xfrm>
            <a:off x="7033630" y="3426898"/>
            <a:ext cx="1628927" cy="369332"/>
          </a:xfrm>
          <a:prstGeom prst="rect">
            <a:avLst/>
          </a:prstGeom>
          <a:noFill/>
        </p:spPr>
        <p:txBody>
          <a:bodyPr wrap="square" rtlCol="0">
            <a:spAutoFit/>
          </a:bodyPr>
          <a:lstStyle/>
          <a:p>
            <a:r>
              <a:rPr lang="en-US" dirty="0"/>
              <a:t>FALSE</a:t>
            </a:r>
          </a:p>
        </p:txBody>
      </p:sp>
      <p:cxnSp>
        <p:nvCxnSpPr>
          <p:cNvPr id="1030" name="Straight Connector 1029">
            <a:extLst>
              <a:ext uri="{FF2B5EF4-FFF2-40B4-BE49-F238E27FC236}">
                <a16:creationId xmlns:a16="http://schemas.microsoft.com/office/drawing/2014/main" id="{DBF04476-5E2F-427F-9373-DF1758D9D888}"/>
              </a:ext>
            </a:extLst>
          </p:cNvPr>
          <p:cNvCxnSpPr>
            <a:stCxn id="17" idx="0"/>
          </p:cNvCxnSpPr>
          <p:nvPr/>
        </p:nvCxnSpPr>
        <p:spPr>
          <a:xfrm flipV="1">
            <a:off x="7357485" y="3796230"/>
            <a:ext cx="0" cy="1131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1" name="Rectangle 1030">
            <a:extLst>
              <a:ext uri="{FF2B5EF4-FFF2-40B4-BE49-F238E27FC236}">
                <a16:creationId xmlns:a16="http://schemas.microsoft.com/office/drawing/2014/main" id="{F1A22D14-777A-4F57-81AD-96D1F7AE85CB}"/>
              </a:ext>
            </a:extLst>
          </p:cNvPr>
          <p:cNvSpPr/>
          <p:nvPr/>
        </p:nvSpPr>
        <p:spPr>
          <a:xfrm>
            <a:off x="102670" y="140567"/>
            <a:ext cx="4174623" cy="796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INFORMATION TECHNOLOGY-</a:t>
            </a:r>
          </a:p>
          <a:p>
            <a:pPr algn="ctr"/>
            <a:r>
              <a:rPr lang="en-US" dirty="0">
                <a:solidFill>
                  <a:schemeClr val="tx1"/>
                </a:solidFill>
              </a:rPr>
              <a:t>WORKING MODULE FOR DRONE</a:t>
            </a:r>
          </a:p>
        </p:txBody>
      </p:sp>
    </p:spTree>
    <p:extLst>
      <p:ext uri="{BB962C8B-B14F-4D97-AF65-F5344CB8AC3E}">
        <p14:creationId xmlns:p14="http://schemas.microsoft.com/office/powerpoint/2010/main" val="160094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7202A5-F2E6-4AEF-8B76-EB9D206A6D1B}"/>
              </a:ext>
            </a:extLst>
          </p:cNvPr>
          <p:cNvSpPr/>
          <p:nvPr/>
        </p:nvSpPr>
        <p:spPr>
          <a:xfrm>
            <a:off x="0" y="196649"/>
            <a:ext cx="6793138" cy="6661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7">
            <a:extLst>
              <a:ext uri="{FF2B5EF4-FFF2-40B4-BE49-F238E27FC236}">
                <a16:creationId xmlns:a16="http://schemas.microsoft.com/office/drawing/2014/main" id="{1874CC18-09DF-402B-8D7D-10508EA9FA97}"/>
              </a:ext>
            </a:extLst>
          </p:cNvPr>
          <p:cNvGraphicFramePr>
            <a:graphicFrameLocks noGrp="1"/>
          </p:cNvGraphicFramePr>
          <p:nvPr>
            <p:extLst>
              <p:ext uri="{D42A27DB-BD31-4B8C-83A1-F6EECF244321}">
                <p14:modId xmlns:p14="http://schemas.microsoft.com/office/powerpoint/2010/main" val="4155199912"/>
              </p:ext>
            </p:extLst>
          </p:nvPr>
        </p:nvGraphicFramePr>
        <p:xfrm>
          <a:off x="228600" y="1172097"/>
          <a:ext cx="6261099" cy="5425440"/>
        </p:xfrm>
        <a:graphic>
          <a:graphicData uri="http://schemas.openxmlformats.org/drawingml/2006/table">
            <a:tbl>
              <a:tblPr firstRow="1" bandRow="1">
                <a:tableStyleId>{5C22544A-7EE6-4342-B048-85BDC9FD1C3A}</a:tableStyleId>
              </a:tblPr>
              <a:tblGrid>
                <a:gridCol w="639721">
                  <a:extLst>
                    <a:ext uri="{9D8B030D-6E8A-4147-A177-3AD203B41FA5}">
                      <a16:colId xmlns:a16="http://schemas.microsoft.com/office/drawing/2014/main" val="1685236868"/>
                    </a:ext>
                  </a:extLst>
                </a:gridCol>
                <a:gridCol w="3534345">
                  <a:extLst>
                    <a:ext uri="{9D8B030D-6E8A-4147-A177-3AD203B41FA5}">
                      <a16:colId xmlns:a16="http://schemas.microsoft.com/office/drawing/2014/main" val="903284656"/>
                    </a:ext>
                  </a:extLst>
                </a:gridCol>
                <a:gridCol w="2087033">
                  <a:extLst>
                    <a:ext uri="{9D8B030D-6E8A-4147-A177-3AD203B41FA5}">
                      <a16:colId xmlns:a16="http://schemas.microsoft.com/office/drawing/2014/main" val="4143915989"/>
                    </a:ext>
                  </a:extLst>
                </a:gridCol>
              </a:tblGrid>
              <a:tr h="370840">
                <a:tc>
                  <a:txBody>
                    <a:bodyPr/>
                    <a:lstStyle/>
                    <a:p>
                      <a:pPr algn="ctr"/>
                      <a:r>
                        <a:rPr lang="en-US" dirty="0"/>
                        <a:t>Sr no</a:t>
                      </a:r>
                    </a:p>
                  </a:txBody>
                  <a:tcPr/>
                </a:tc>
                <a:tc>
                  <a:txBody>
                    <a:bodyPr/>
                    <a:lstStyle/>
                    <a:p>
                      <a:r>
                        <a:rPr lang="en-US" dirty="0"/>
                        <a:t>Description</a:t>
                      </a:r>
                    </a:p>
                  </a:txBody>
                  <a:tcPr/>
                </a:tc>
                <a:tc>
                  <a:txBody>
                    <a:bodyPr/>
                    <a:lstStyle/>
                    <a:p>
                      <a:pPr algn="r"/>
                      <a:r>
                        <a:rPr lang="en-US" dirty="0"/>
                        <a:t>Value (INR)</a:t>
                      </a:r>
                    </a:p>
                  </a:txBody>
                  <a:tcPr/>
                </a:tc>
                <a:extLst>
                  <a:ext uri="{0D108BD9-81ED-4DB2-BD59-A6C34878D82A}">
                    <a16:rowId xmlns:a16="http://schemas.microsoft.com/office/drawing/2014/main" val="3558283903"/>
                  </a:ext>
                </a:extLst>
              </a:tr>
              <a:tr h="370840">
                <a:tc>
                  <a:txBody>
                    <a:bodyPr/>
                    <a:lstStyle/>
                    <a:p>
                      <a:pPr algn="ctr"/>
                      <a:r>
                        <a:rPr lang="en-US" dirty="0"/>
                        <a:t>A</a:t>
                      </a:r>
                    </a:p>
                  </a:txBody>
                  <a:tcPr/>
                </a:tc>
                <a:tc>
                  <a:txBody>
                    <a:bodyPr/>
                    <a:lstStyle/>
                    <a:p>
                      <a:r>
                        <a:rPr lang="en-US" dirty="0"/>
                        <a:t>Fixed Cost</a:t>
                      </a:r>
                    </a:p>
                  </a:txBody>
                  <a:tcPr/>
                </a:tc>
                <a:tc>
                  <a:txBody>
                    <a:bodyPr/>
                    <a:lstStyle/>
                    <a:p>
                      <a:pPr algn="r"/>
                      <a:r>
                        <a:rPr lang="en-US" dirty="0"/>
                        <a:t>100000000</a:t>
                      </a:r>
                    </a:p>
                  </a:txBody>
                  <a:tcPr/>
                </a:tc>
                <a:extLst>
                  <a:ext uri="{0D108BD9-81ED-4DB2-BD59-A6C34878D82A}">
                    <a16:rowId xmlns:a16="http://schemas.microsoft.com/office/drawing/2014/main" val="2595761710"/>
                  </a:ext>
                </a:extLst>
              </a:tr>
              <a:tr h="370840">
                <a:tc>
                  <a:txBody>
                    <a:bodyPr/>
                    <a:lstStyle/>
                    <a:p>
                      <a:pPr algn="ctr"/>
                      <a:r>
                        <a:rPr lang="en-US" dirty="0"/>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of Services in a year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610000</a:t>
                      </a:r>
                    </a:p>
                  </a:txBody>
                  <a:tcPr/>
                </a:tc>
                <a:extLst>
                  <a:ext uri="{0D108BD9-81ED-4DB2-BD59-A6C34878D82A}">
                    <a16:rowId xmlns:a16="http://schemas.microsoft.com/office/drawing/2014/main" val="2949780214"/>
                  </a:ext>
                </a:extLst>
              </a:tr>
              <a:tr h="370840">
                <a:tc>
                  <a:txBody>
                    <a:bodyPr/>
                    <a:lstStyle/>
                    <a:p>
                      <a:pPr algn="ctr"/>
                      <a:r>
                        <a:rPr lang="en-US" dirty="0"/>
                        <a:t>C</a:t>
                      </a:r>
                    </a:p>
                  </a:txBody>
                  <a:tcPr/>
                </a:tc>
                <a:tc>
                  <a:txBody>
                    <a:bodyPr/>
                    <a:lstStyle/>
                    <a:p>
                      <a:r>
                        <a:rPr lang="en-US" dirty="0"/>
                        <a:t>Net sales cost per service</a:t>
                      </a:r>
                    </a:p>
                    <a:p>
                      <a:r>
                        <a:rPr lang="en-US" dirty="0"/>
                        <a:t>(Avg order)</a:t>
                      </a:r>
                    </a:p>
                  </a:txBody>
                  <a:tcPr/>
                </a:tc>
                <a:tc>
                  <a:txBody>
                    <a:bodyPr/>
                    <a:lstStyle/>
                    <a:p>
                      <a:pPr algn="r"/>
                      <a:r>
                        <a:rPr lang="en-US" dirty="0"/>
                        <a:t>200</a:t>
                      </a:r>
                    </a:p>
                  </a:txBody>
                  <a:tcPr/>
                </a:tc>
                <a:extLst>
                  <a:ext uri="{0D108BD9-81ED-4DB2-BD59-A6C34878D82A}">
                    <a16:rowId xmlns:a16="http://schemas.microsoft.com/office/drawing/2014/main" val="3076292575"/>
                  </a:ext>
                </a:extLst>
              </a:tr>
              <a:tr h="370840">
                <a:tc>
                  <a:txBody>
                    <a:bodyPr/>
                    <a:lstStyle/>
                    <a:p>
                      <a:pPr algn="ctr"/>
                      <a:r>
                        <a:rPr lang="en-US" dirty="0"/>
                        <a:t>D</a:t>
                      </a:r>
                    </a:p>
                  </a:txBody>
                  <a:tcPr/>
                </a:tc>
                <a:tc>
                  <a:txBody>
                    <a:bodyPr/>
                    <a:lstStyle/>
                    <a:p>
                      <a:r>
                        <a:rPr lang="en-US" dirty="0"/>
                        <a:t>Net Sales = ( B x C)</a:t>
                      </a:r>
                    </a:p>
                  </a:txBody>
                  <a:tcPr/>
                </a:tc>
                <a:tc>
                  <a:txBody>
                    <a:bodyPr/>
                    <a:lstStyle/>
                    <a:p>
                      <a:pPr algn="r"/>
                      <a:r>
                        <a:rPr lang="en-US" dirty="0"/>
                        <a:t>122200000</a:t>
                      </a:r>
                    </a:p>
                  </a:txBody>
                  <a:tcPr/>
                </a:tc>
                <a:extLst>
                  <a:ext uri="{0D108BD9-81ED-4DB2-BD59-A6C34878D82A}">
                    <a16:rowId xmlns:a16="http://schemas.microsoft.com/office/drawing/2014/main" val="2096120181"/>
                  </a:ext>
                </a:extLst>
              </a:tr>
              <a:tr h="370840">
                <a:tc>
                  <a:txBody>
                    <a:bodyPr/>
                    <a:lstStyle/>
                    <a:p>
                      <a:pPr algn="ctr"/>
                      <a:r>
                        <a:rPr lang="en-US" dirty="0"/>
                        <a:t>E</a:t>
                      </a:r>
                    </a:p>
                  </a:txBody>
                  <a:tcPr/>
                </a:tc>
                <a:tc>
                  <a:txBody>
                    <a:bodyPr/>
                    <a:lstStyle/>
                    <a:p>
                      <a:r>
                        <a:rPr lang="en-US" dirty="0"/>
                        <a:t>Variable cost per service</a:t>
                      </a:r>
                    </a:p>
                  </a:txBody>
                  <a:tcPr/>
                </a:tc>
                <a:tc>
                  <a:txBody>
                    <a:bodyPr/>
                    <a:lstStyle/>
                    <a:p>
                      <a:pPr algn="r"/>
                      <a:r>
                        <a:rPr lang="en-US" dirty="0"/>
                        <a:t>15</a:t>
                      </a:r>
                    </a:p>
                  </a:txBody>
                  <a:tcPr/>
                </a:tc>
                <a:extLst>
                  <a:ext uri="{0D108BD9-81ED-4DB2-BD59-A6C34878D82A}">
                    <a16:rowId xmlns:a16="http://schemas.microsoft.com/office/drawing/2014/main" val="3557836341"/>
                  </a:ext>
                </a:extLst>
              </a:tr>
              <a:tr h="370840">
                <a:tc>
                  <a:txBody>
                    <a:bodyPr/>
                    <a:lstStyle/>
                    <a:p>
                      <a:pPr algn="ctr"/>
                      <a:r>
                        <a:rPr lang="en-US" dirty="0"/>
                        <a:t>F</a:t>
                      </a:r>
                    </a:p>
                  </a:txBody>
                  <a:tcPr/>
                </a:tc>
                <a:tc>
                  <a:txBody>
                    <a:bodyPr/>
                    <a:lstStyle/>
                    <a:p>
                      <a:r>
                        <a:rPr lang="en-US" dirty="0"/>
                        <a:t>Total variable Cost = (B x E)</a:t>
                      </a:r>
                    </a:p>
                  </a:txBody>
                  <a:tcPr/>
                </a:tc>
                <a:tc>
                  <a:txBody>
                    <a:bodyPr/>
                    <a:lstStyle/>
                    <a:p>
                      <a:pPr algn="r"/>
                      <a:r>
                        <a:rPr lang="en-US" dirty="0"/>
                        <a:t>9150000</a:t>
                      </a:r>
                    </a:p>
                  </a:txBody>
                  <a:tcPr/>
                </a:tc>
                <a:extLst>
                  <a:ext uri="{0D108BD9-81ED-4DB2-BD59-A6C34878D82A}">
                    <a16:rowId xmlns:a16="http://schemas.microsoft.com/office/drawing/2014/main" val="1059084374"/>
                  </a:ext>
                </a:extLst>
              </a:tr>
              <a:tr h="370840">
                <a:tc>
                  <a:txBody>
                    <a:bodyPr/>
                    <a:lstStyle/>
                    <a:p>
                      <a:pPr algn="ctr"/>
                      <a:r>
                        <a:rPr lang="en-US" dirty="0"/>
                        <a:t>G</a:t>
                      </a:r>
                    </a:p>
                  </a:txBody>
                  <a:tcPr/>
                </a:tc>
                <a:tc>
                  <a:txBody>
                    <a:bodyPr/>
                    <a:lstStyle/>
                    <a:p>
                      <a:r>
                        <a:rPr lang="en-US" dirty="0"/>
                        <a:t>Contribution =</a:t>
                      </a:r>
                    </a:p>
                    <a:p>
                      <a:r>
                        <a:rPr lang="en-US" dirty="0"/>
                        <a:t>( Net Sales – Variable Cost)</a:t>
                      </a:r>
                    </a:p>
                  </a:txBody>
                  <a:tcPr/>
                </a:tc>
                <a:tc>
                  <a:txBody>
                    <a:bodyPr/>
                    <a:lstStyle/>
                    <a:p>
                      <a:pPr algn="r"/>
                      <a:r>
                        <a:rPr lang="en-US" dirty="0"/>
                        <a:t>112850000</a:t>
                      </a:r>
                    </a:p>
                  </a:txBody>
                  <a:tcPr/>
                </a:tc>
                <a:extLst>
                  <a:ext uri="{0D108BD9-81ED-4DB2-BD59-A6C34878D82A}">
                    <a16:rowId xmlns:a16="http://schemas.microsoft.com/office/drawing/2014/main" val="3021583065"/>
                  </a:ext>
                </a:extLst>
              </a:tr>
              <a:tr h="370840">
                <a:tc>
                  <a:txBody>
                    <a:bodyPr/>
                    <a:lstStyle/>
                    <a:p>
                      <a:pPr algn="ctr"/>
                      <a:r>
                        <a:rPr lang="en-US" dirty="0"/>
                        <a:t>H</a:t>
                      </a:r>
                    </a:p>
                  </a:txBody>
                  <a:tcPr/>
                </a:tc>
                <a:tc>
                  <a:txBody>
                    <a:bodyPr/>
                    <a:lstStyle/>
                    <a:p>
                      <a:r>
                        <a:rPr lang="en-US" dirty="0"/>
                        <a:t>P/V Ratio (CMR) =</a:t>
                      </a:r>
                    </a:p>
                    <a:p>
                      <a:r>
                        <a:rPr lang="en-US" dirty="0"/>
                        <a:t>( Contribution / Net Sales) x 100</a:t>
                      </a:r>
                    </a:p>
                  </a:txBody>
                  <a:tcPr/>
                </a:tc>
                <a:tc>
                  <a:txBody>
                    <a:bodyPr/>
                    <a:lstStyle/>
                    <a:p>
                      <a:pPr algn="r"/>
                      <a:r>
                        <a:rPr lang="en-US" dirty="0"/>
                        <a:t>92.5</a:t>
                      </a:r>
                    </a:p>
                  </a:txBody>
                  <a:tcPr/>
                </a:tc>
                <a:extLst>
                  <a:ext uri="{0D108BD9-81ED-4DB2-BD59-A6C34878D82A}">
                    <a16:rowId xmlns:a16="http://schemas.microsoft.com/office/drawing/2014/main" val="551030001"/>
                  </a:ext>
                </a:extLst>
              </a:tr>
              <a:tr h="370840">
                <a:tc>
                  <a:txBody>
                    <a:bodyPr/>
                    <a:lstStyle/>
                    <a:p>
                      <a:pPr algn="ctr"/>
                      <a:r>
                        <a:rPr lang="en-US" dirty="0"/>
                        <a:t>I</a:t>
                      </a:r>
                    </a:p>
                  </a:txBody>
                  <a:tcPr/>
                </a:tc>
                <a:tc>
                  <a:txBody>
                    <a:bodyPr/>
                    <a:lstStyle/>
                    <a:p>
                      <a:r>
                        <a:rPr lang="en-US" dirty="0"/>
                        <a:t>Break Even Point (Sales) =</a:t>
                      </a:r>
                    </a:p>
                    <a:p>
                      <a:r>
                        <a:rPr lang="en-US" dirty="0"/>
                        <a:t>( Fixed Cost / ‘P/V Ratio’) x 100</a:t>
                      </a:r>
                    </a:p>
                  </a:txBody>
                  <a:tcPr/>
                </a:tc>
                <a:tc>
                  <a:txBody>
                    <a:bodyPr/>
                    <a:lstStyle/>
                    <a:p>
                      <a:pPr algn="r"/>
                      <a:r>
                        <a:rPr lang="en-US" dirty="0"/>
                        <a:t>108108108</a:t>
                      </a:r>
                    </a:p>
                  </a:txBody>
                  <a:tcPr/>
                </a:tc>
                <a:extLst>
                  <a:ext uri="{0D108BD9-81ED-4DB2-BD59-A6C34878D82A}">
                    <a16:rowId xmlns:a16="http://schemas.microsoft.com/office/drawing/2014/main" val="3223696920"/>
                  </a:ext>
                </a:extLst>
              </a:tr>
              <a:tr h="370840">
                <a:tc>
                  <a:txBody>
                    <a:bodyPr/>
                    <a:lstStyle/>
                    <a:p>
                      <a:pPr algn="ctr"/>
                      <a:r>
                        <a:rPr lang="en-US" dirty="0"/>
                        <a:t>J</a:t>
                      </a:r>
                    </a:p>
                  </a:txBody>
                  <a:tcPr/>
                </a:tc>
                <a:tc>
                  <a:txBody>
                    <a:bodyPr/>
                    <a:lstStyle/>
                    <a:p>
                      <a:r>
                        <a:rPr lang="en-US" dirty="0"/>
                        <a:t>BEP (Months)</a:t>
                      </a:r>
                    </a:p>
                  </a:txBody>
                  <a:tcPr/>
                </a:tc>
                <a:tc>
                  <a:txBody>
                    <a:bodyPr/>
                    <a:lstStyle/>
                    <a:p>
                      <a:pPr algn="r"/>
                      <a:r>
                        <a:rPr lang="en-US" dirty="0"/>
                        <a:t>10.63 Months</a:t>
                      </a:r>
                    </a:p>
                  </a:txBody>
                  <a:tcPr/>
                </a:tc>
                <a:extLst>
                  <a:ext uri="{0D108BD9-81ED-4DB2-BD59-A6C34878D82A}">
                    <a16:rowId xmlns:a16="http://schemas.microsoft.com/office/drawing/2014/main" val="2298069742"/>
                  </a:ext>
                </a:extLst>
              </a:tr>
            </a:tbl>
          </a:graphicData>
        </a:graphic>
      </p:graphicFrame>
      <p:grpSp>
        <p:nvGrpSpPr>
          <p:cNvPr id="16" name="Group 15">
            <a:extLst>
              <a:ext uri="{FF2B5EF4-FFF2-40B4-BE49-F238E27FC236}">
                <a16:creationId xmlns:a16="http://schemas.microsoft.com/office/drawing/2014/main" id="{84507296-7D00-4211-8585-5E05EC425ABF}"/>
              </a:ext>
            </a:extLst>
          </p:cNvPr>
          <p:cNvGrpSpPr/>
          <p:nvPr/>
        </p:nvGrpSpPr>
        <p:grpSpPr>
          <a:xfrm>
            <a:off x="6793138" y="2057400"/>
            <a:ext cx="5398862" cy="2743200"/>
            <a:chOff x="0" y="0"/>
            <a:chExt cx="4992461" cy="2743200"/>
          </a:xfrm>
        </p:grpSpPr>
        <p:graphicFrame>
          <p:nvGraphicFramePr>
            <p:cNvPr id="17" name="Chart 16">
              <a:extLst>
                <a:ext uri="{FF2B5EF4-FFF2-40B4-BE49-F238E27FC236}">
                  <a16:creationId xmlns:a16="http://schemas.microsoft.com/office/drawing/2014/main" id="{1FE53FC1-73FA-41BE-A655-A0DEACF2EEBD}"/>
                </a:ext>
              </a:extLst>
            </p:cNvPr>
            <p:cNvGraphicFramePr/>
            <p:nvPr>
              <p:extLst>
                <p:ext uri="{D42A27DB-BD31-4B8C-83A1-F6EECF244321}">
                  <p14:modId xmlns:p14="http://schemas.microsoft.com/office/powerpoint/2010/main" val="2804877994"/>
                </p:ext>
              </p:extLst>
            </p:nvPr>
          </p:nvGraphicFramePr>
          <p:xfrm>
            <a:off x="0" y="0"/>
            <a:ext cx="4992461"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8" name="Oval 17">
              <a:extLst>
                <a:ext uri="{FF2B5EF4-FFF2-40B4-BE49-F238E27FC236}">
                  <a16:creationId xmlns:a16="http://schemas.microsoft.com/office/drawing/2014/main" id="{6498F753-7BD9-4CB5-AFF7-F7FF28FFE884}"/>
                </a:ext>
              </a:extLst>
            </p:cNvPr>
            <p:cNvSpPr/>
            <p:nvPr/>
          </p:nvSpPr>
          <p:spPr>
            <a:xfrm>
              <a:off x="4087585" y="884987"/>
              <a:ext cx="80596" cy="87923"/>
            </a:xfrm>
            <a:prstGeom prst="ellipse">
              <a:avLst/>
            </a:prstGeom>
            <a:solidFill>
              <a:srgbClr val="ED7D31"/>
            </a:solidFill>
            <a:ln w="12700" cap="flat" cmpd="sng" algn="ctr">
              <a:solidFill>
                <a:srgbClr val="4472C4">
                  <a:shade val="5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cxnSp>
        <p:nvCxnSpPr>
          <p:cNvPr id="20" name="Straight Arrow Connector 19">
            <a:extLst>
              <a:ext uri="{FF2B5EF4-FFF2-40B4-BE49-F238E27FC236}">
                <a16:creationId xmlns:a16="http://schemas.microsoft.com/office/drawing/2014/main" id="{2694CE5E-41A1-44B9-91FF-B6BFE17280CE}"/>
              </a:ext>
            </a:extLst>
          </p:cNvPr>
          <p:cNvCxnSpPr>
            <a:cxnSpLocks/>
            <a:stCxn id="21" idx="2"/>
            <a:endCxn id="18" idx="2"/>
          </p:cNvCxnSpPr>
          <p:nvPr/>
        </p:nvCxnSpPr>
        <p:spPr>
          <a:xfrm>
            <a:off x="10572750" y="1808367"/>
            <a:ext cx="640714" cy="1177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4E0E4A5-525F-4B94-AEDB-16373923E1F0}"/>
              </a:ext>
            </a:extLst>
          </p:cNvPr>
          <p:cNvSpPr/>
          <p:nvPr/>
        </p:nvSpPr>
        <p:spPr>
          <a:xfrm>
            <a:off x="9182100" y="1172097"/>
            <a:ext cx="2781300" cy="636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BEP :  INR 108108108</a:t>
            </a:r>
          </a:p>
          <a:p>
            <a:pPr algn="ctr"/>
            <a:r>
              <a:rPr lang="en-US" dirty="0"/>
              <a:t>10.63 Months</a:t>
            </a:r>
          </a:p>
        </p:txBody>
      </p:sp>
      <p:pic>
        <p:nvPicPr>
          <p:cNvPr id="26" name="Picture 25">
            <a:extLst>
              <a:ext uri="{FF2B5EF4-FFF2-40B4-BE49-F238E27FC236}">
                <a16:creationId xmlns:a16="http://schemas.microsoft.com/office/drawing/2014/main" id="{84578ACD-4713-47B2-BB8F-52212E0C2431}"/>
              </a:ext>
            </a:extLst>
          </p:cNvPr>
          <p:cNvPicPr>
            <a:picLocks noChangeAspect="1"/>
          </p:cNvPicPr>
          <p:nvPr/>
        </p:nvPicPr>
        <p:blipFill rotWithShape="1">
          <a:blip r:embed="rId3"/>
          <a:srcRect l="50000" t="43397" r="20758" b="27767"/>
          <a:stretch/>
        </p:blipFill>
        <p:spPr>
          <a:xfrm>
            <a:off x="10306641" y="196649"/>
            <a:ext cx="1649339" cy="914400"/>
          </a:xfrm>
          <a:prstGeom prst="rect">
            <a:avLst/>
          </a:prstGeom>
        </p:spPr>
      </p:pic>
      <p:sp>
        <p:nvSpPr>
          <p:cNvPr id="27" name="Rectangle 26">
            <a:extLst>
              <a:ext uri="{FF2B5EF4-FFF2-40B4-BE49-F238E27FC236}">
                <a16:creationId xmlns:a16="http://schemas.microsoft.com/office/drawing/2014/main" id="{0FD03273-4CC8-4048-80C3-8B9DFFC218C5}"/>
              </a:ext>
            </a:extLst>
          </p:cNvPr>
          <p:cNvSpPr/>
          <p:nvPr/>
        </p:nvSpPr>
        <p:spPr>
          <a:xfrm>
            <a:off x="1105434" y="196649"/>
            <a:ext cx="4507430" cy="796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FINANCE MANAGEMENT </a:t>
            </a:r>
          </a:p>
          <a:p>
            <a:pPr algn="ctr"/>
            <a:r>
              <a:rPr lang="en-US" dirty="0">
                <a:solidFill>
                  <a:schemeClr val="tx1"/>
                </a:solidFill>
              </a:rPr>
              <a:t>FIRST YEAR BUDGET ALLOCATION(2021-2022)</a:t>
            </a:r>
          </a:p>
        </p:txBody>
      </p:sp>
    </p:spTree>
    <p:extLst>
      <p:ext uri="{BB962C8B-B14F-4D97-AF65-F5344CB8AC3E}">
        <p14:creationId xmlns:p14="http://schemas.microsoft.com/office/powerpoint/2010/main" val="3938611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72B2D7F-4368-4A4D-B7E6-2CF717F33C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33" t="25524" r="25952" b="9142"/>
          <a:stretch/>
        </p:blipFill>
        <p:spPr bwMode="auto">
          <a:xfrm>
            <a:off x="3352800" y="735264"/>
            <a:ext cx="5486400" cy="55185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6998FFC-A0CA-4505-BD3D-9264CAA6DD35}"/>
              </a:ext>
            </a:extLst>
          </p:cNvPr>
          <p:cNvSpPr/>
          <p:nvPr/>
        </p:nvSpPr>
        <p:spPr>
          <a:xfrm>
            <a:off x="2155372" y="385354"/>
            <a:ext cx="192024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283AF0C-49A3-4373-8063-BC4503C5168E}"/>
              </a:ext>
            </a:extLst>
          </p:cNvPr>
          <p:cNvSpPr/>
          <p:nvPr/>
        </p:nvSpPr>
        <p:spPr>
          <a:xfrm>
            <a:off x="8240486" y="385354"/>
            <a:ext cx="192024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17D2026-EEBC-4067-9495-003F83C83100}"/>
              </a:ext>
            </a:extLst>
          </p:cNvPr>
          <p:cNvSpPr/>
          <p:nvPr/>
        </p:nvSpPr>
        <p:spPr>
          <a:xfrm>
            <a:off x="2155372" y="5232154"/>
            <a:ext cx="192024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D06148F-CE39-4F3C-A1D5-9E7F0D9790F2}"/>
              </a:ext>
            </a:extLst>
          </p:cNvPr>
          <p:cNvSpPr/>
          <p:nvPr/>
        </p:nvSpPr>
        <p:spPr>
          <a:xfrm>
            <a:off x="8262257" y="5254536"/>
            <a:ext cx="192024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6D21AAD-F8FF-4ADE-9A2A-10E87DBF7431}"/>
              </a:ext>
            </a:extLst>
          </p:cNvPr>
          <p:cNvPicPr>
            <a:picLocks noChangeAspect="1"/>
          </p:cNvPicPr>
          <p:nvPr/>
        </p:nvPicPr>
        <p:blipFill rotWithShape="1">
          <a:blip r:embed="rId3"/>
          <a:srcRect l="50000" t="43397" r="20758" b="27767"/>
          <a:stretch/>
        </p:blipFill>
        <p:spPr>
          <a:xfrm>
            <a:off x="10306641" y="196649"/>
            <a:ext cx="1649339" cy="914400"/>
          </a:xfrm>
          <a:prstGeom prst="rect">
            <a:avLst/>
          </a:prstGeom>
        </p:spPr>
      </p:pic>
      <p:sp>
        <p:nvSpPr>
          <p:cNvPr id="13" name="Rectangle 12">
            <a:extLst>
              <a:ext uri="{FF2B5EF4-FFF2-40B4-BE49-F238E27FC236}">
                <a16:creationId xmlns:a16="http://schemas.microsoft.com/office/drawing/2014/main" id="{3687026E-0238-457C-ACE9-3A0EECCDB0E8}"/>
              </a:ext>
            </a:extLst>
          </p:cNvPr>
          <p:cNvSpPr/>
          <p:nvPr/>
        </p:nvSpPr>
        <p:spPr>
          <a:xfrm>
            <a:off x="125720" y="114527"/>
            <a:ext cx="4507430" cy="796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HUMAN RESOURCE MANAGEMENT</a:t>
            </a:r>
          </a:p>
          <a:p>
            <a:pPr algn="ctr"/>
            <a:r>
              <a:rPr lang="en-US" dirty="0">
                <a:solidFill>
                  <a:schemeClr val="tx1"/>
                </a:solidFill>
              </a:rPr>
              <a:t>RESPONSIBILITIES</a:t>
            </a:r>
          </a:p>
        </p:txBody>
      </p:sp>
    </p:spTree>
    <p:extLst>
      <p:ext uri="{BB962C8B-B14F-4D97-AF65-F5344CB8AC3E}">
        <p14:creationId xmlns:p14="http://schemas.microsoft.com/office/powerpoint/2010/main" val="2947638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97791E-6320-4959-9044-975FA30CA453}"/>
              </a:ext>
            </a:extLst>
          </p:cNvPr>
          <p:cNvSpPr/>
          <p:nvPr/>
        </p:nvSpPr>
        <p:spPr>
          <a:xfrm>
            <a:off x="3842285" y="140653"/>
            <a:ext cx="4507430" cy="796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CONCLUSION</a:t>
            </a:r>
          </a:p>
        </p:txBody>
      </p:sp>
      <p:pic>
        <p:nvPicPr>
          <p:cNvPr id="5" name="Picture 4">
            <a:extLst>
              <a:ext uri="{FF2B5EF4-FFF2-40B4-BE49-F238E27FC236}">
                <a16:creationId xmlns:a16="http://schemas.microsoft.com/office/drawing/2014/main" id="{C23B1381-2D08-4EBF-9112-6B913BCA9379}"/>
              </a:ext>
            </a:extLst>
          </p:cNvPr>
          <p:cNvPicPr>
            <a:picLocks noChangeAspect="1"/>
          </p:cNvPicPr>
          <p:nvPr/>
        </p:nvPicPr>
        <p:blipFill rotWithShape="1">
          <a:blip r:embed="rId2"/>
          <a:srcRect l="50000" t="43397" r="20758" b="27767"/>
          <a:stretch/>
        </p:blipFill>
        <p:spPr>
          <a:xfrm>
            <a:off x="10306641" y="131334"/>
            <a:ext cx="1649339" cy="914400"/>
          </a:xfrm>
          <a:prstGeom prst="rect">
            <a:avLst/>
          </a:prstGeom>
        </p:spPr>
      </p:pic>
      <p:sp>
        <p:nvSpPr>
          <p:cNvPr id="9" name="TextBox 8">
            <a:extLst>
              <a:ext uri="{FF2B5EF4-FFF2-40B4-BE49-F238E27FC236}">
                <a16:creationId xmlns:a16="http://schemas.microsoft.com/office/drawing/2014/main" id="{FF35D5F6-F6DE-4856-9DD3-B42D884BE3E3}"/>
              </a:ext>
            </a:extLst>
          </p:cNvPr>
          <p:cNvSpPr txBox="1"/>
          <p:nvPr/>
        </p:nvSpPr>
        <p:spPr>
          <a:xfrm>
            <a:off x="496391" y="1640177"/>
            <a:ext cx="11011989" cy="4027385"/>
          </a:xfrm>
          <a:prstGeom prst="rect">
            <a:avLst/>
          </a:prstGeom>
          <a:noFill/>
        </p:spPr>
        <p:txBody>
          <a:bodyPr wrap="square">
            <a:spAutoFit/>
          </a:bodyPr>
          <a:lstStyle/>
          <a:p>
            <a:pPr marL="640080" marR="640080" algn="just">
              <a:lnSpc>
                <a:spcPct val="115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After researching, studying and forecasting on India’s need and overall budget plan we can conclude that AIRDROP company has a potential to grow in future and generate revenue with increasing graph. By using marketing and sales strategies and business model run by departments it will be very easy to educate people about innovation of system and new services of the company. The key to its success is to continuously collaborate, innovate, and retain its talented workforce!</a:t>
            </a:r>
          </a:p>
        </p:txBody>
      </p:sp>
    </p:spTree>
    <p:extLst>
      <p:ext uri="{BB962C8B-B14F-4D97-AF65-F5344CB8AC3E}">
        <p14:creationId xmlns:p14="http://schemas.microsoft.com/office/powerpoint/2010/main" val="878273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F786FF-8A28-4F6E-882C-153BC67292BA}"/>
              </a:ext>
            </a:extLst>
          </p:cNvPr>
          <p:cNvSpPr/>
          <p:nvPr/>
        </p:nvSpPr>
        <p:spPr>
          <a:xfrm>
            <a:off x="0" y="0"/>
            <a:ext cx="12192000" cy="6858000"/>
          </a:xfrm>
          <a:prstGeom prst="rect">
            <a:avLst/>
          </a:prstGeom>
          <a:solidFill>
            <a:srgbClr val="90C3DC"/>
          </a:solidFill>
          <a:ln>
            <a:solidFill>
              <a:srgbClr val="91C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9250C61-FCDF-4962-A9C1-1AA1F646B966}"/>
              </a:ext>
            </a:extLst>
          </p:cNvPr>
          <p:cNvSpPr/>
          <p:nvPr/>
        </p:nvSpPr>
        <p:spPr>
          <a:xfrm>
            <a:off x="3195590" y="2705725"/>
            <a:ext cx="5800819" cy="1446550"/>
          </a:xfrm>
          <a:prstGeom prst="rect">
            <a:avLst/>
          </a:prstGeom>
          <a:noFill/>
        </p:spPr>
        <p:txBody>
          <a:bodyPr wrap="none" lIns="91440" tIns="45720" rIns="91440" bIns="45720">
            <a:spAutoFit/>
          </a:bodyPr>
          <a:lstStyle/>
          <a:p>
            <a:pPr algn="ctr"/>
            <a:r>
              <a:rPr lang="en-US" sz="8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THANK YOU</a:t>
            </a:r>
          </a:p>
        </p:txBody>
      </p:sp>
    </p:spTree>
    <p:extLst>
      <p:ext uri="{BB962C8B-B14F-4D97-AF65-F5344CB8AC3E}">
        <p14:creationId xmlns:p14="http://schemas.microsoft.com/office/powerpoint/2010/main" val="29057597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2494</TotalTime>
  <Words>639</Words>
  <Application>Microsoft Office PowerPoint</Application>
  <PresentationFormat>Widescreen</PresentationFormat>
  <Paragraphs>148</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-apple-system</vt:lpstr>
      <vt:lpstr>Arial</vt:lpstr>
      <vt:lpstr>Calibri</vt:lpstr>
      <vt:lpstr>Calibri Light</vt:lpstr>
      <vt:lpstr>Muli</vt:lpstr>
      <vt:lpstr>neue-haas-grotesk-display</vt:lpstr>
      <vt:lpstr>Noto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Akshata Swami</dc:creator>
  <cp:lastModifiedBy>Akshata Swami</cp:lastModifiedBy>
  <cp:revision>159</cp:revision>
  <dcterms:created xsi:type="dcterms:W3CDTF">2022-02-04T06:15:15Z</dcterms:created>
  <dcterms:modified xsi:type="dcterms:W3CDTF">2022-02-10T11:06:55Z</dcterms:modified>
</cp:coreProperties>
</file>